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257" r:id="rId3"/>
    <p:sldId id="262" r:id="rId4"/>
    <p:sldId id="261" r:id="rId5"/>
    <p:sldId id="288" r:id="rId6"/>
    <p:sldId id="289" r:id="rId7"/>
    <p:sldId id="290" r:id="rId8"/>
    <p:sldId id="283" r:id="rId9"/>
    <p:sldId id="291" r:id="rId10"/>
    <p:sldId id="293" r:id="rId11"/>
    <p:sldId id="284" r:id="rId12"/>
    <p:sldId id="294" r:id="rId13"/>
    <p:sldId id="297" r:id="rId14"/>
    <p:sldId id="298" r:id="rId15"/>
    <p:sldId id="285" r:id="rId16"/>
    <p:sldId id="276" r:id="rId17"/>
    <p:sldId id="299" r:id="rId18"/>
    <p:sldId id="300" r:id="rId19"/>
    <p:sldId id="286" r:id="rId20"/>
    <p:sldId id="301" r:id="rId21"/>
    <p:sldId id="302" r:id="rId22"/>
    <p:sldId id="303" r:id="rId23"/>
    <p:sldId id="287" r:id="rId24"/>
    <p:sldId id="304" r:id="rId25"/>
    <p:sldId id="305" r:id="rId26"/>
    <p:sldId id="306" r:id="rId27"/>
    <p:sldId id="277" r:id="rId28"/>
  </p:sldIdLst>
  <p:sldSz cx="12192000" cy="6858000"/>
  <p:notesSz cx="6858000" cy="9144000"/>
  <p:defaultTextStyle>
    <a:defPPr rtl="0"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311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53164"/>
    <a:srgbClr val="225B5F"/>
    <a:srgbClr val="E6E6E6"/>
    <a:srgbClr val="0F1722"/>
    <a:srgbClr val="348151"/>
    <a:srgbClr val="1B243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37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624" y="44"/>
      </p:cViewPr>
      <p:guideLst>
        <p:guide orient="horz" pos="2160"/>
        <p:guide pos="3840"/>
        <p:guide orient="horz" pos="31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77" d="100"/>
          <a:sy n="77" d="100"/>
        </p:scale>
        <p:origin x="40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5E4FC509-A25D-4AC1-956B-244FAC61AF2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F1EDCBDF-04F2-4646-A118-9A2CBABEDF9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D0007C76-E527-4624-8C22-A17CA79538AB}" type="datetime1">
              <a:rPr lang="ru-RU" smtClean="0"/>
              <a:t>23.12.2024</a:t>
            </a:fld>
            <a:endParaRPr lang="ru-RU" dirty="0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95BD4EF4-9023-4CAF-937E-F78CF009DBD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/>
          </a:p>
        </p:txBody>
      </p:sp>
      <p:sp>
        <p:nvSpPr>
          <p:cNvPr id="5" name="Номер слайда 4">
            <a:extLst>
              <a:ext uri="{FF2B5EF4-FFF2-40B4-BE49-F238E27FC236}">
                <a16:creationId xmlns:a16="http://schemas.microsoft.com/office/drawing/2014/main" id="{C0300887-CA61-4CEF-BD28-E51D6F957D7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CA00C303-0EDA-42E1-9745-6C6A39A7B5C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167664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E91C14-B91B-4453-98E3-5BC094AACB05}" type="datetime1">
              <a:rPr lang="ru-RU" smtClean="0"/>
              <a:pPr/>
              <a:t>23.12.2024</a:t>
            </a:fld>
            <a:endParaRPr lang="ru-RU" dirty="0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ru-RU" noProof="0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6" name="Нижний колонтитул 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ru-RU" noProof="0"/>
          </a:p>
        </p:txBody>
      </p:sp>
      <p:sp>
        <p:nvSpPr>
          <p:cNvPr id="7" name="Номер слайда 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FC40A10-6036-4879-816D-55C01FC94846}" type="slidenum">
              <a:rPr lang="ru-RU" noProof="0" smtClean="0"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65739614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483395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66950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98978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026040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8475728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5525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341576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9165940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176447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89105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19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9852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018113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6594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43259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445095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949056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6302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856545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28037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32488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852177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0568281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7547046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817415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05999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75939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6FC40A10-6036-4879-816D-55C01FC94846}" type="slidenum">
              <a:rPr lang="ru-RU" smtClean="0"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01738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 с логотип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EA313B4B-5B98-4B33-885A-DF7669E72D7A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355336" y="117298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3754656" y="5305363"/>
            <a:ext cx="4682693" cy="100584"/>
            <a:chOff x="3631690" y="2253996"/>
            <a:chExt cx="8156580" cy="10058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802647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11612691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4246382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 чисел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2016" y="707529"/>
            <a:ext cx="7118056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292016" y="1625821"/>
            <a:ext cx="7096709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4314481" y="1375202"/>
            <a:ext cx="7877519" cy="100800"/>
            <a:chOff x="245550" y="3240138"/>
            <a:chExt cx="40159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  <a:endCxn id="13" idx="6"/>
            </p:cNvCxnSpPr>
            <p:nvPr userDrawn="1"/>
          </p:nvCxnSpPr>
          <p:spPr>
            <a:xfrm>
              <a:off x="245550" y="3290538"/>
              <a:ext cx="40159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83723" y="3301941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12 345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716329" y="3394494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292016" y="3394494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6" name="Текст 15">
            <a:extLst>
              <a:ext uri="{FF2B5EF4-FFF2-40B4-BE49-F238E27FC236}">
                <a16:creationId xmlns:a16="http://schemas.microsoft.com/office/drawing/2014/main" id="{EA5D8D7D-F37C-49AD-98F0-641CE42B8A8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83723" y="4594663"/>
            <a:ext cx="3408243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l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6789 долларов США</a:t>
            </a:r>
          </a:p>
        </p:txBody>
      </p:sp>
      <p:sp>
        <p:nvSpPr>
          <p:cNvPr id="27" name="Текст 2">
            <a:extLst>
              <a:ext uri="{FF2B5EF4-FFF2-40B4-BE49-F238E27FC236}">
                <a16:creationId xmlns:a16="http://schemas.microsoft.com/office/drawing/2014/main" id="{521FF93D-8384-4E22-8645-BDE6AB983488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716329" y="4687216"/>
            <a:ext cx="5678300" cy="978407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BA358F36-EA77-462E-9158-AFDF1D449A1A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292016" y="4687216"/>
            <a:ext cx="1399099" cy="978407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34041195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объекта с кругам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3242645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4872948"/>
            <a:ext cx="4443165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4581382"/>
            <a:ext cx="4059313" cy="100800"/>
            <a:chOff x="-1228304" y="3240138"/>
            <a:chExt cx="405931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399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730209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5533023" y="4551485"/>
            <a:ext cx="5855702" cy="1208079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Овал 8">
            <a:extLst>
              <a:ext uri="{FF2B5EF4-FFF2-40B4-BE49-F238E27FC236}">
                <a16:creationId xmlns:a16="http://schemas.microsoft.com/office/drawing/2014/main" id="{ADC059E4-36DE-4100-8F15-85A9F37E84FE}"/>
              </a:ext>
            </a:extLst>
          </p:cNvPr>
          <p:cNvSpPr/>
          <p:nvPr userDrawn="1"/>
        </p:nvSpPr>
        <p:spPr>
          <a:xfrm>
            <a:off x="3616960" y="859665"/>
            <a:ext cx="2121408" cy="2121408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Овал 20">
            <a:extLst>
              <a:ext uri="{FF2B5EF4-FFF2-40B4-BE49-F238E27FC236}">
                <a16:creationId xmlns:a16="http://schemas.microsoft.com/office/drawing/2014/main" id="{34E475F8-9B44-4A3E-9F99-CF0346C89B8E}"/>
              </a:ext>
            </a:extLst>
          </p:cNvPr>
          <p:cNvSpPr/>
          <p:nvPr userDrawn="1"/>
        </p:nvSpPr>
        <p:spPr>
          <a:xfrm>
            <a:off x="5522965" y="836613"/>
            <a:ext cx="2816352" cy="28163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2" name="Овал 21">
            <a:extLst>
              <a:ext uri="{FF2B5EF4-FFF2-40B4-BE49-F238E27FC236}">
                <a16:creationId xmlns:a16="http://schemas.microsoft.com/office/drawing/2014/main" id="{EF5FAF95-28E9-4D03-884C-A89CBC8B61DC}"/>
              </a:ext>
            </a:extLst>
          </p:cNvPr>
          <p:cNvSpPr/>
          <p:nvPr userDrawn="1"/>
        </p:nvSpPr>
        <p:spPr>
          <a:xfrm>
            <a:off x="8123915" y="859665"/>
            <a:ext cx="3273552" cy="3273552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7" name="Текст 15">
            <a:extLst>
              <a:ext uri="{FF2B5EF4-FFF2-40B4-BE49-F238E27FC236}">
                <a16:creationId xmlns:a16="http://schemas.microsoft.com/office/drawing/2014/main" id="{5F221D05-AC12-4B7C-A00B-E28F93E23D7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51931" y="1382322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25 долларов США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A3904B01-A725-4CE3-9321-D42F3E296703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927524" y="2363691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D9CE08AF-782B-4514-BE33-D3AED71A734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06132" y="1185842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0" name="Текст 15">
            <a:extLst>
              <a:ext uri="{FF2B5EF4-FFF2-40B4-BE49-F238E27FC236}">
                <a16:creationId xmlns:a16="http://schemas.microsoft.com/office/drawing/2014/main" id="{614098B4-704D-42A8-B776-2C93C30C39D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6113495" y="1767897"/>
            <a:ext cx="168109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50 долларов США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CE6465F4-0B4D-4B43-BE59-BC984FE8EF05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6189088" y="2753338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4DBC997E-F996-4F59-A610-3C8558F180C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67696" y="1537655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  <p:sp>
        <p:nvSpPr>
          <p:cNvPr id="33" name="Текст 15">
            <a:extLst>
              <a:ext uri="{FF2B5EF4-FFF2-40B4-BE49-F238E27FC236}">
                <a16:creationId xmlns:a16="http://schemas.microsoft.com/office/drawing/2014/main" id="{D2098E46-8023-469E-86ED-39848BCA69B9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8714444" y="2049128"/>
            <a:ext cx="2010420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6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100 долларов США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93715D94-9DBE-476D-B2A4-208BC6D40C3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981735" y="3034569"/>
            <a:ext cx="1519848" cy="617093"/>
          </a:xfrm>
        </p:spPr>
        <p:txBody>
          <a:bodyPr lIns="0" tIns="0" rIns="0" bIns="0" rtlCol="0" anchor="t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Раздел 1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C6E1A50B-8AFF-497B-8AEC-C61D95DC0685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089050" y="1818886"/>
            <a:ext cx="1519848" cy="250619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800" b="0">
                <a:solidFill>
                  <a:schemeClr val="tx1"/>
                </a:solidFill>
                <a:latin typeface="+mn-lt"/>
                <a:cs typeface="Segoe UI Light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МИЛЛИАРД</a:t>
            </a:r>
          </a:p>
        </p:txBody>
      </p:sp>
    </p:spTree>
    <p:extLst>
      <p:ext uri="{BB962C8B-B14F-4D97-AF65-F5344CB8AC3E}">
        <p14:creationId xmlns:p14="http://schemas.microsoft.com/office/powerpoint/2010/main" val="3942925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объекта с подзаголовко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1625821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831851" y="3335524"/>
            <a:ext cx="4817836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8826" y="2905291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7780866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6105" y="707529"/>
            <a:ext cx="3704150" cy="569086"/>
          </a:xfrm>
        </p:spPr>
        <p:txBody>
          <a:bodyPr lIns="0" tIns="0" rIns="0" bIns="0" rtlCol="0" anchor="b">
            <a:noAutofit/>
          </a:bodyPr>
          <a:lstStyle>
            <a:lvl1pPr algn="l">
              <a:defRPr sz="30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>
            <a:off x="-6" y="1374243"/>
            <a:ext cx="3875988" cy="100800"/>
            <a:chOff x="646012" y="3239179"/>
            <a:chExt cx="1975983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2" y="3290538"/>
              <a:ext cx="1945401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2570607" y="3239179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1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58A093A6-410B-4E4B-BA54-D31E8313D9B1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928670" y="2872719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2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2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C852F764-614E-4E0D-B231-E5EF9B5D3AFE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806105" y="2171148"/>
            <a:ext cx="1655064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1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5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0349F007-C349-4EF3-A61F-86C43BEB5478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729582" y="445626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3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6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FEA8BDDC-623F-4C67-AD04-E7801B537019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6829546" y="2770168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4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7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28B0D00B-97E7-4133-B35A-AC2EF334CD2B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6610067" y="458883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5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8" name="Рисунок 11" descr="Квадрант с логотипами конкурентов">
            <a:extLst>
              <a:ext uri="{FF2B5EF4-FFF2-40B4-BE49-F238E27FC236}">
                <a16:creationId xmlns:a16="http://schemas.microsoft.com/office/drawing/2014/main" id="{8D1A7417-EFAD-46F6-ADA5-117D4C7B1A9D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9571158" y="4977452"/>
            <a:ext cx="1772153" cy="777240"/>
          </a:xfrm>
          <a:noFill/>
        </p:spPr>
        <p:txBody>
          <a:bodyPr rtlCol="0" anchor="ctr" anchorCtr="0">
            <a:noAutofit/>
          </a:bodyPr>
          <a:lstStyle>
            <a:lvl1pPr marL="0" indent="0" algn="ctr">
              <a:buNone/>
              <a:defRPr sz="2000" i="1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Конкурент 6</a:t>
            </a:r>
          </a:p>
          <a:p>
            <a:pPr rtl="0"/>
            <a:r>
              <a:rPr lang="ru-RU" noProof="0"/>
              <a:t>Логотип</a:t>
            </a:r>
          </a:p>
        </p:txBody>
      </p:sp>
      <p:sp>
        <p:nvSpPr>
          <p:cNvPr id="29" name="Текст 7">
            <a:extLst>
              <a:ext uri="{FF2B5EF4-FFF2-40B4-BE49-F238E27FC236}">
                <a16:creationId xmlns:a16="http://schemas.microsoft.com/office/drawing/2014/main" id="{D4B80E14-BBC8-42CC-8777-FFF50D168A09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789869" y="3642757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Дороже</a:t>
            </a:r>
          </a:p>
        </p:txBody>
      </p:sp>
      <p:sp>
        <p:nvSpPr>
          <p:cNvPr id="30" name="Текст 7">
            <a:extLst>
              <a:ext uri="{FF2B5EF4-FFF2-40B4-BE49-F238E27FC236}">
                <a16:creationId xmlns:a16="http://schemas.microsoft.com/office/drawing/2014/main" id="{95033551-3DD0-4EBE-8DFD-9335F8BA9268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315481" y="5884080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Менее удобно</a:t>
            </a:r>
          </a:p>
        </p:txBody>
      </p:sp>
      <p:sp>
        <p:nvSpPr>
          <p:cNvPr id="31" name="Текст 7">
            <a:extLst>
              <a:ext uri="{FF2B5EF4-FFF2-40B4-BE49-F238E27FC236}">
                <a16:creationId xmlns:a16="http://schemas.microsoft.com/office/drawing/2014/main" id="{CC507E62-D7F3-4E81-8DE2-5A7084588A33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6315481" y="1343118"/>
            <a:ext cx="2741612" cy="248888"/>
          </a:xfrm>
        </p:spPr>
        <p:txBody>
          <a:bodyPr wrap="square" lIns="0" tIns="0" rIns="0" bIns="0" rtlCol="0">
            <a:noAutofit/>
          </a:bodyPr>
          <a:lstStyle>
            <a:lvl1pPr marL="0" indent="0" algn="l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Более удобно</a:t>
            </a:r>
          </a:p>
        </p:txBody>
      </p:sp>
      <p:sp>
        <p:nvSpPr>
          <p:cNvPr id="32" name="Рисунок 13">
            <a:extLst>
              <a:ext uri="{FF2B5EF4-FFF2-40B4-BE49-F238E27FC236}">
                <a16:creationId xmlns:a16="http://schemas.microsoft.com/office/drawing/2014/main" id="{61EF622D-8E08-41C3-BEBA-2274C2AB487A}"/>
              </a:ext>
            </a:extLst>
          </p:cNvPr>
          <p:cNvSpPr>
            <a:spLocks noGrp="1"/>
          </p:cNvSpPr>
          <p:nvPr>
            <p:ph type="pic" sz="quarter" idx="50" hasCustomPrompt="1"/>
          </p:nvPr>
        </p:nvSpPr>
        <p:spPr>
          <a:xfrm>
            <a:off x="9417999" y="1977257"/>
            <a:ext cx="1481328" cy="758952"/>
          </a:xfrm>
          <a:noFill/>
          <a:ln>
            <a:noFill/>
          </a:ln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3" name="Текст 7">
            <a:extLst>
              <a:ext uri="{FF2B5EF4-FFF2-40B4-BE49-F238E27FC236}">
                <a16:creationId xmlns:a16="http://schemas.microsoft.com/office/drawing/2014/main" id="{690ADA54-0156-49A9-AEF7-A4972EEB15AA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8651686" y="3642757"/>
            <a:ext cx="2741612" cy="248888"/>
          </a:xfrm>
        </p:spPr>
        <p:txBody>
          <a:bodyPr lIns="0" tIns="0" rIns="0" bIns="0" rtlCol="0">
            <a:noAutofit/>
          </a:bodyPr>
          <a:lstStyle>
            <a:lvl1pPr marL="0" indent="0" algn="r">
              <a:buNone/>
              <a:defRPr sz="20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 b="1"/>
            </a:lvl2pPr>
            <a:lvl3pPr>
              <a:defRPr sz="1200" b="1"/>
            </a:lvl3pPr>
            <a:lvl4pPr>
              <a:defRPr sz="1200" b="1"/>
            </a:lvl4pPr>
            <a:lvl5pPr>
              <a:defRPr sz="1200" b="1"/>
            </a:lvl5pPr>
          </a:lstStyle>
          <a:p>
            <a:pPr lvl="0" rtl="0"/>
            <a:r>
              <a:rPr lang="ru-RU" noProof="0"/>
              <a:t>Дешевле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32193FB7-0142-40DD-9186-F3156B0AE4B0}"/>
              </a:ext>
            </a:extLst>
          </p:cNvPr>
          <p:cNvGrpSpPr/>
          <p:nvPr userDrawn="1"/>
        </p:nvGrpSpPr>
        <p:grpSpPr>
          <a:xfrm>
            <a:off x="6045600" y="1376748"/>
            <a:ext cx="100800" cy="5481252"/>
            <a:chOff x="6045600" y="1376748"/>
            <a:chExt cx="100800" cy="5481252"/>
          </a:xfrm>
        </p:grpSpPr>
        <p:cxnSp>
          <p:nvCxnSpPr>
            <p:cNvPr id="3" name="Прямая соединительная линия 2">
              <a:extLst>
                <a:ext uri="{FF2B5EF4-FFF2-40B4-BE49-F238E27FC236}">
                  <a16:creationId xmlns:a16="http://schemas.microsoft.com/office/drawing/2014/main" id="{CD1389D4-2EB7-40E2-B21B-4EE70FCA2236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3389377" y="4151376"/>
              <a:ext cx="5413248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BA48E795-AD00-4819-94E4-A5211D331715}"/>
                </a:ext>
              </a:extLst>
            </p:cNvPr>
            <p:cNvSpPr/>
            <p:nvPr userDrawn="1"/>
          </p:nvSpPr>
          <p:spPr>
            <a:xfrm>
              <a:off x="6045600" y="137674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7" name="Группа 36">
            <a:extLst>
              <a:ext uri="{FF2B5EF4-FFF2-40B4-BE49-F238E27FC236}">
                <a16:creationId xmlns:a16="http://schemas.microsoft.com/office/drawing/2014/main" id="{41BD97BD-35F4-4534-8B74-24D44A99BC58}"/>
              </a:ext>
            </a:extLst>
          </p:cNvPr>
          <p:cNvGrpSpPr/>
          <p:nvPr userDrawn="1"/>
        </p:nvGrpSpPr>
        <p:grpSpPr>
          <a:xfrm rot="5400000">
            <a:off x="5669857" y="-1673474"/>
            <a:ext cx="100800" cy="11440514"/>
            <a:chOff x="6045600" y="1329588"/>
            <a:chExt cx="100800" cy="11440514"/>
          </a:xfrm>
        </p:grpSpPr>
        <p:cxnSp>
          <p:nvCxnSpPr>
            <p:cNvPr id="38" name="Прямая соединительная линия 37">
              <a:extLst>
                <a:ext uri="{FF2B5EF4-FFF2-40B4-BE49-F238E27FC236}">
                  <a16:creationId xmlns:a16="http://schemas.microsoft.com/office/drawing/2014/main" id="{D8351F13-467F-49F8-8279-C5B29A51798F}"/>
                </a:ext>
              </a:extLst>
            </p:cNvPr>
            <p:cNvCxnSpPr>
              <a:cxnSpLocks/>
            </p:cNvCxnSpPr>
            <p:nvPr userDrawn="1"/>
          </p:nvCxnSpPr>
          <p:spPr>
            <a:xfrm rot="16200000">
              <a:off x="408032" y="7082102"/>
              <a:ext cx="11376000" cy="0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Овал 38">
              <a:extLst>
                <a:ext uri="{FF2B5EF4-FFF2-40B4-BE49-F238E27FC236}">
                  <a16:creationId xmlns:a16="http://schemas.microsoft.com/office/drawing/2014/main" id="{09AA12FA-7959-4581-B344-DF9E7B0AD37A}"/>
                </a:ext>
              </a:extLst>
            </p:cNvPr>
            <p:cNvSpPr/>
            <p:nvPr userDrawn="1"/>
          </p:nvSpPr>
          <p:spPr>
            <a:xfrm>
              <a:off x="6045600" y="1329588"/>
              <a:ext cx="100800" cy="100800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939558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рех раздел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512271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148315"/>
            <a:ext cx="2216876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97696"/>
            <a:ext cx="3030781" cy="100800"/>
            <a:chOff x="0" y="3240138"/>
            <a:chExt cx="3030781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88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92998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15">
            <a:extLst>
              <a:ext uri="{FF2B5EF4-FFF2-40B4-BE49-F238E27FC236}">
                <a16:creationId xmlns:a16="http://schemas.microsoft.com/office/drawing/2014/main" id="{DA80730C-5AC9-41A0-ACC5-624F0652D68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475261" y="2631676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72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22" name="Текст 15">
            <a:extLst>
              <a:ext uri="{FF2B5EF4-FFF2-40B4-BE49-F238E27FC236}">
                <a16:creationId xmlns:a16="http://schemas.microsoft.com/office/drawing/2014/main" id="{515B23A8-23EB-4E6E-A24C-4154570D7DC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436251" y="2015540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23" name="Текст 15">
            <a:extLst>
              <a:ext uri="{FF2B5EF4-FFF2-40B4-BE49-F238E27FC236}">
                <a16:creationId xmlns:a16="http://schemas.microsoft.com/office/drawing/2014/main" id="{C12919ED-FD55-4081-BB4A-2B2FDA3BED1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0397240" y="1239687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3600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cxnSp>
        <p:nvCxnSpPr>
          <p:cNvPr id="24" name="Прямая соединительная линия 23">
            <a:extLst>
              <a:ext uri="{FF2B5EF4-FFF2-40B4-BE49-F238E27FC236}">
                <a16:creationId xmlns:a16="http://schemas.microsoft.com/office/drawing/2014/main" id="{56A6259C-432B-4405-9E82-995AF092FB7A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4068065" y="1728891"/>
            <a:ext cx="17928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Прямая соединительная линия 24">
            <a:extLst>
              <a:ext uri="{FF2B5EF4-FFF2-40B4-BE49-F238E27FC236}">
                <a16:creationId xmlns:a16="http://schemas.microsoft.com/office/drawing/2014/main" id="{13BC485E-8BCE-479F-A7E9-7F9E193E6E96}"/>
              </a:ext>
            </a:extLst>
          </p:cNvPr>
          <p:cNvCxnSpPr>
            <a:cxnSpLocks/>
          </p:cNvCxnSpPr>
          <p:nvPr userDrawn="1"/>
        </p:nvCxnSpPr>
        <p:spPr>
          <a:xfrm>
            <a:off x="4964465" y="836613"/>
            <a:ext cx="59256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Прямая соединительная линия 25">
            <a:extLst>
              <a:ext uri="{FF2B5EF4-FFF2-40B4-BE49-F238E27FC236}">
                <a16:creationId xmlns:a16="http://schemas.microsoft.com/office/drawing/2014/main" id="{D5094BC6-BA16-4E05-868C-3AE971AF3DA4}"/>
              </a:ext>
            </a:extLst>
          </p:cNvPr>
          <p:cNvCxnSpPr>
            <a:cxnSpLocks/>
          </p:cNvCxnSpPr>
          <p:nvPr userDrawn="1"/>
        </p:nvCxnSpPr>
        <p:spPr>
          <a:xfrm rot="16200000" flipV="1">
            <a:off x="10688444" y="1030491"/>
            <a:ext cx="396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F9130EC6-4A8D-447F-862E-E5A693E68C8C}"/>
              </a:ext>
            </a:extLst>
          </p:cNvPr>
          <p:cNvCxnSpPr>
            <a:cxnSpLocks/>
          </p:cNvCxnSpPr>
          <p:nvPr userDrawn="1"/>
        </p:nvCxnSpPr>
        <p:spPr>
          <a:xfrm flipV="1">
            <a:off x="7925455" y="837355"/>
            <a:ext cx="0" cy="117818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3151266" y="4543170"/>
            <a:ext cx="2589369" cy="1280958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3151265" y="4246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3151265" y="3883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EFE2A8C5-F462-436C-B748-BBE5D58CB8B4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6048861" y="3849559"/>
            <a:ext cx="2589369" cy="1786953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4" name="Текст 2">
            <a:extLst>
              <a:ext uri="{FF2B5EF4-FFF2-40B4-BE49-F238E27FC236}">
                <a16:creationId xmlns:a16="http://schemas.microsoft.com/office/drawing/2014/main" id="{586DAC0D-9859-40A1-8456-F0B43D96718B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6048860" y="355285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37B983EE-F89D-4F09-8A9F-2347FA36421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048860" y="319029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D30DD128-A937-4A2F-B070-523A5BAAE260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975159" y="3147170"/>
            <a:ext cx="2589369" cy="2311934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5737B87C-E3C0-46B2-8B79-63EB6049150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8975158" y="2850467"/>
            <a:ext cx="2415199" cy="236141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22F76863-7DCD-4365-80F0-001D51F08779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8975158" y="2487902"/>
            <a:ext cx="2415199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algn="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07827337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таблицы и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707529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383372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83185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24" name="Текст 2">
            <a:extLst>
              <a:ext uri="{FF2B5EF4-FFF2-40B4-BE49-F238E27FC236}">
                <a16:creationId xmlns:a16="http://schemas.microsoft.com/office/drawing/2014/main" id="{FB2A0B34-417C-46AC-95C0-9B2A2FCC8BFC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096000" y="2031832"/>
            <a:ext cx="2915732" cy="360000"/>
          </a:xfrm>
        </p:spPr>
        <p:txBody>
          <a:bodyPr lIns="0" tIns="0" rIns="0" bIns="0" rtlCol="0" anchor="b" anchorCtr="0">
            <a:normAutofit/>
          </a:bodyPr>
          <a:lstStyle>
            <a:lvl1pPr marL="0" indent="0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7D36F8EF-728B-45C1-87D8-4AD8FA8F3716}"/>
              </a:ext>
            </a:extLst>
          </p:cNvPr>
          <p:cNvSpPr>
            <a:spLocks noGrp="1"/>
          </p:cNvSpPr>
          <p:nvPr>
            <p:ph sz="quarter" idx="32"/>
          </p:nvPr>
        </p:nvSpPr>
        <p:spPr>
          <a:xfrm>
            <a:off x="803275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22" name="Объект 2">
            <a:extLst>
              <a:ext uri="{FF2B5EF4-FFF2-40B4-BE49-F238E27FC236}">
                <a16:creationId xmlns:a16="http://schemas.microsoft.com/office/drawing/2014/main" id="{7395C5B4-6B03-4F70-96F8-3AE3A7817B52}"/>
              </a:ext>
            </a:extLst>
          </p:cNvPr>
          <p:cNvSpPr>
            <a:spLocks noGrp="1"/>
          </p:cNvSpPr>
          <p:nvPr>
            <p:ph sz="quarter" idx="33"/>
          </p:nvPr>
        </p:nvSpPr>
        <p:spPr>
          <a:xfrm>
            <a:off x="6096000" y="2524125"/>
            <a:ext cx="4970463" cy="2935288"/>
          </a:xfrm>
        </p:spPr>
        <p:txBody>
          <a:bodyPr rtlCol="0">
            <a:normAutofit/>
          </a:bodyPr>
          <a:lstStyle>
            <a:lvl1pPr>
              <a:defRPr sz="1400"/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789154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временной шкал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736466" y="707529"/>
            <a:ext cx="2673606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ВРЕМЕННАЯ ШКАЛА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9147803" y="1625821"/>
            <a:ext cx="2262267" cy="2021536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9186215" y="1375202"/>
            <a:ext cx="3005785" cy="100800"/>
            <a:chOff x="2729180" y="3240138"/>
            <a:chExt cx="153234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729180" y="3290538"/>
              <a:ext cx="1504927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4210138" y="324013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2618284" y="685667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5930241" y="1079309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5930241" y="786637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1AD3A3AB-488E-4090-9FD5-E005D5A9ECF5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2094269" y="3429000"/>
            <a:ext cx="6858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Овал 20">
            <a:extLst>
              <a:ext uri="{FF2B5EF4-FFF2-40B4-BE49-F238E27FC236}">
                <a16:creationId xmlns:a16="http://schemas.microsoft.com/office/drawing/2014/main" id="{BD6729DC-C5B3-485B-B5CD-F06FC3CAFD9A}"/>
              </a:ext>
            </a:extLst>
          </p:cNvPr>
          <p:cNvSpPr/>
          <p:nvPr userDrawn="1"/>
        </p:nvSpPr>
        <p:spPr>
          <a:xfrm>
            <a:off x="5372392" y="959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C4046DD7-8FB2-43D4-8E94-3D35DC3E2891}"/>
              </a:ext>
            </a:extLst>
          </p:cNvPr>
          <p:cNvSpPr/>
          <p:nvPr userDrawn="1"/>
        </p:nvSpPr>
        <p:spPr>
          <a:xfrm>
            <a:off x="5372392" y="5362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0" name="Овал 29">
            <a:extLst>
              <a:ext uri="{FF2B5EF4-FFF2-40B4-BE49-F238E27FC236}">
                <a16:creationId xmlns:a16="http://schemas.microsoft.com/office/drawing/2014/main" id="{A320A73A-D3CB-4E04-B7E2-F3696B8ACDEA}"/>
              </a:ext>
            </a:extLst>
          </p:cNvPr>
          <p:cNvSpPr/>
          <p:nvPr userDrawn="1"/>
        </p:nvSpPr>
        <p:spPr>
          <a:xfrm>
            <a:off x="5372392" y="24273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1" name="Овал 30">
            <a:extLst>
              <a:ext uri="{FF2B5EF4-FFF2-40B4-BE49-F238E27FC236}">
                <a16:creationId xmlns:a16="http://schemas.microsoft.com/office/drawing/2014/main" id="{3E2B01F0-78A8-41AE-95B8-811603402031}"/>
              </a:ext>
            </a:extLst>
          </p:cNvPr>
          <p:cNvSpPr/>
          <p:nvPr userDrawn="1"/>
        </p:nvSpPr>
        <p:spPr>
          <a:xfrm>
            <a:off x="5372392" y="3894827"/>
            <a:ext cx="301752" cy="301752"/>
          </a:xfrm>
          <a:prstGeom prst="ellipse">
            <a:avLst/>
          </a:prstGeom>
          <a:solidFill>
            <a:srgbClr val="0F172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2" name="Текст 2">
            <a:extLst>
              <a:ext uri="{FF2B5EF4-FFF2-40B4-BE49-F238E27FC236}">
                <a16:creationId xmlns:a16="http://schemas.microsoft.com/office/drawing/2014/main" id="{A70E382B-B932-45B7-BD95-6D722A4A2480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5930241" y="2532448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3" name="Текст 2">
            <a:extLst>
              <a:ext uri="{FF2B5EF4-FFF2-40B4-BE49-F238E27FC236}">
                <a16:creationId xmlns:a16="http://schemas.microsoft.com/office/drawing/2014/main" id="{2F096B52-06C2-46DF-BB33-70D931283F16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5930241" y="2239776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2">
            <a:extLst>
              <a:ext uri="{FF2B5EF4-FFF2-40B4-BE49-F238E27FC236}">
                <a16:creationId xmlns:a16="http://schemas.microsoft.com/office/drawing/2014/main" id="{5D87FD43-95C9-4217-AD5F-FE02E28AD4C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930241" y="398558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A6706CEB-523E-4248-9A66-5D139D8B0DE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930241" y="369291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6ADC931C-F9B2-467E-A024-CB5BE74BAD85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5930241" y="5438727"/>
            <a:ext cx="2810591" cy="758864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0A301DE6-2E75-41F5-9314-B269815BA3F3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5930241" y="5146055"/>
            <a:ext cx="2810591" cy="292671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0" name="Текст 15">
            <a:extLst>
              <a:ext uri="{FF2B5EF4-FFF2-40B4-BE49-F238E27FC236}">
                <a16:creationId xmlns:a16="http://schemas.microsoft.com/office/drawing/2014/main" id="{B9154606-4DE0-4DC7-830A-371423BE420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2618284" y="2153566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1" name="Текст 15">
            <a:extLst>
              <a:ext uri="{FF2B5EF4-FFF2-40B4-BE49-F238E27FC236}">
                <a16:creationId xmlns:a16="http://schemas.microsoft.com/office/drawing/2014/main" id="{5AC8C127-0F88-413C-B7BA-2ED0F81E7D4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2618284" y="3621465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  <p:sp>
        <p:nvSpPr>
          <p:cNvPr id="42" name="Текст 15">
            <a:extLst>
              <a:ext uri="{FF2B5EF4-FFF2-40B4-BE49-F238E27FC236}">
                <a16:creationId xmlns:a16="http://schemas.microsoft.com/office/drawing/2014/main" id="{63C5707A-6E08-4B58-A5FE-40063DB6548E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618284" y="5089363"/>
            <a:ext cx="2616212" cy="978408"/>
          </a:xfrm>
          <a:prstGeom prst="rect">
            <a:avLst/>
          </a:prstGeom>
          <a:ln w="6350">
            <a:noFill/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6275356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аблиц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60000"/>
            <a:ext cx="391159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890303"/>
            <a:ext cx="3275463" cy="88206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598737"/>
            <a:ext cx="2972912" cy="100800"/>
            <a:chOff x="-1228304" y="3240138"/>
            <a:chExt cx="297291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643808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Таблица 9">
            <a:extLst>
              <a:ext uri="{FF2B5EF4-FFF2-40B4-BE49-F238E27FC236}">
                <a16:creationId xmlns:a16="http://schemas.microsoft.com/office/drawing/2014/main" id="{3F646CE6-E75B-4112-896D-5A26E1F1520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5518150" y="860425"/>
            <a:ext cx="5870575" cy="4867275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таблицу</a:t>
            </a:r>
          </a:p>
        </p:txBody>
      </p:sp>
    </p:spTree>
    <p:extLst>
      <p:ext uri="{BB962C8B-B14F-4D97-AF65-F5344CB8AC3E}">
        <p14:creationId xmlns:p14="http://schemas.microsoft.com/office/powerpoint/2010/main" val="318392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7" y="1608523"/>
            <a:ext cx="2828198" cy="12868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1" y="3244567"/>
            <a:ext cx="2828198" cy="2098138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974483" cy="100800"/>
            <a:chOff x="0" y="3240138"/>
            <a:chExt cx="297448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9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873683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Текст 2">
            <a:extLst>
              <a:ext uri="{FF2B5EF4-FFF2-40B4-BE49-F238E27FC236}">
                <a16:creationId xmlns:a16="http://schemas.microsoft.com/office/drawing/2014/main" id="{1B29C9C1-9494-4E8B-A0F3-611E947A19B3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128617" y="4355032"/>
            <a:ext cx="2066544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0" name="Текст 2">
            <a:extLst>
              <a:ext uri="{FF2B5EF4-FFF2-40B4-BE49-F238E27FC236}">
                <a16:creationId xmlns:a16="http://schemas.microsoft.com/office/drawing/2014/main" id="{ABB09D16-148A-45C2-B0B8-1495E8DC7D64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128616" y="4042831"/>
            <a:ext cx="2066544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 dirty="0"/>
              <a:t>Образец Текста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67814C7C-3597-4B16-A4AC-D81985C587BD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4128616" y="3428999"/>
            <a:ext cx="2066544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B284A57B-147A-4287-AA6B-E508A9222F7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4130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5" name="Рисунок 8">
            <a:extLst>
              <a:ext uri="{FF2B5EF4-FFF2-40B4-BE49-F238E27FC236}">
                <a16:creationId xmlns:a16="http://schemas.microsoft.com/office/drawing/2014/main" id="{9DBE0996-CEA3-41C3-A75A-84DC3C2B5194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9128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6" name="Рисунок 8">
            <a:extLst>
              <a:ext uri="{FF2B5EF4-FFF2-40B4-BE49-F238E27FC236}">
                <a16:creationId xmlns:a16="http://schemas.microsoft.com/office/drawing/2014/main" id="{F7B28261-CB14-4E4E-AA66-A0239B3DD28E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629072" y="1179843"/>
            <a:ext cx="2066544" cy="2066544"/>
          </a:xfrm>
          <a:prstGeom prst="ellipse">
            <a:avLst/>
          </a:prstGeom>
          <a:ln w="127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BAA53E0C-9536-4177-A63F-0E2565EC53CD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9127048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67EF8E36-183B-420B-AF25-17CFA963987A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9127047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58DA6E86-8039-4690-AFE1-7CCF07B7CBAF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9127047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933214B9-0452-4C8B-AB10-922F3C3BCF01}"/>
              </a:ext>
            </a:extLst>
          </p:cNvPr>
          <p:cNvSpPr>
            <a:spLocks noGrp="1"/>
          </p:cNvSpPr>
          <p:nvPr>
            <p:ph type="body" idx="39" hasCustomPrompt="1"/>
          </p:nvPr>
        </p:nvSpPr>
        <p:spPr>
          <a:xfrm>
            <a:off x="6629217" y="4355032"/>
            <a:ext cx="2066400" cy="1280958"/>
          </a:xfrm>
        </p:spPr>
        <p:txBody>
          <a:bodyPr lIns="0" tIns="0" rIns="0" bIns="0" rtlCol="0">
            <a:normAutofit/>
          </a:bodyPr>
          <a:lstStyle>
            <a:lvl1pPr marL="0" indent="0" algn="ctr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A5C23113-D98B-48C7-A675-4FD5F50333F3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6629216" y="4042831"/>
            <a:ext cx="2066400" cy="282991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 rtl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09781257-B563-41E0-B9E6-9C7330084BCC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6627903" y="3428999"/>
            <a:ext cx="2066400" cy="615618"/>
          </a:xfrm>
        </p:spPr>
        <p:txBody>
          <a:bodyPr lIns="0" tIns="0" rIns="0" bIns="0" rtlCol="0" anchor="b" anchorCtr="0">
            <a:normAutofit/>
          </a:bodyPr>
          <a:lstStyle>
            <a:lvl1pPr marL="0" indent="0" algn="ctr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32" name="Прямая соединительная линия 31">
            <a:extLst>
              <a:ext uri="{FF2B5EF4-FFF2-40B4-BE49-F238E27FC236}">
                <a16:creationId xmlns:a16="http://schemas.microsoft.com/office/drawing/2014/main" id="{9A32EC27-ACD8-47C0-A3ED-E4ED58D88358}"/>
              </a:ext>
            </a:extLst>
          </p:cNvPr>
          <p:cNvCxnSpPr/>
          <p:nvPr userDrawn="1"/>
        </p:nvCxnSpPr>
        <p:spPr>
          <a:xfrm>
            <a:off x="6195160" y="2217849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99E8819A-135C-4A5C-9F6A-A3BE05AA294F}"/>
              </a:ext>
            </a:extLst>
          </p:cNvPr>
          <p:cNvCxnSpPr/>
          <p:nvPr userDrawn="1"/>
        </p:nvCxnSpPr>
        <p:spPr>
          <a:xfrm>
            <a:off x="8703909" y="2216687"/>
            <a:ext cx="43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832941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лайд макета содержимого групп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5660744" y="1375202"/>
            <a:ext cx="6524719" cy="100800"/>
            <a:chOff x="-639402" y="3240138"/>
            <a:chExt cx="4073802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639402" y="3290538"/>
              <a:ext cx="4023404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958968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958968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F6FF07C5-314A-4EA8-B78F-7A51C234D3A1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721841" y="2764036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23" name="Прямая соединительная линия 22">
            <a:extLst>
              <a:ext uri="{FF2B5EF4-FFF2-40B4-BE49-F238E27FC236}">
                <a16:creationId xmlns:a16="http://schemas.microsoft.com/office/drawing/2014/main" id="{B691060D-E361-43B0-BFD7-43D7CC4E5CCD}"/>
              </a:ext>
            </a:extLst>
          </p:cNvPr>
          <p:cNvCxnSpPr>
            <a:cxnSpLocks/>
          </p:cNvCxnSpPr>
          <p:nvPr userDrawn="1"/>
        </p:nvCxnSpPr>
        <p:spPr>
          <a:xfrm>
            <a:off x="0" y="3288596"/>
            <a:ext cx="72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Текст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957127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1957127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720000" y="4191893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1111670" y="4028309"/>
            <a:ext cx="324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Текст 2">
            <a:extLst>
              <a:ext uri="{FF2B5EF4-FFF2-40B4-BE49-F238E27FC236}">
                <a16:creationId xmlns:a16="http://schemas.microsoft.com/office/drawing/2014/main" id="{BACF15AB-FF8A-422B-840D-88503024E5D3}"/>
              </a:ext>
            </a:extLst>
          </p:cNvPr>
          <p:cNvSpPr>
            <a:spLocks noGrp="1"/>
          </p:cNvSpPr>
          <p:nvPr>
            <p:ph type="body" idx="37" hasCustomPrompt="1"/>
          </p:nvPr>
        </p:nvSpPr>
        <p:spPr>
          <a:xfrm>
            <a:off x="5708709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EFC2028F-7DFE-412D-97DF-707D128D95E0}"/>
              </a:ext>
            </a:extLst>
          </p:cNvPr>
          <p:cNvSpPr>
            <a:spLocks noGrp="1"/>
          </p:cNvSpPr>
          <p:nvPr>
            <p:ph type="body" idx="38" hasCustomPrompt="1"/>
          </p:nvPr>
        </p:nvSpPr>
        <p:spPr>
          <a:xfrm>
            <a:off x="5708709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47" name="Текст 2">
            <a:extLst>
              <a:ext uri="{FF2B5EF4-FFF2-40B4-BE49-F238E27FC236}">
                <a16:creationId xmlns:a16="http://schemas.microsoft.com/office/drawing/2014/main" id="{4349A4F0-1181-4A58-BFD4-4783CD130356}"/>
              </a:ext>
            </a:extLst>
          </p:cNvPr>
          <p:cNvSpPr>
            <a:spLocks noGrp="1"/>
          </p:cNvSpPr>
          <p:nvPr>
            <p:ph type="body" idx="40" hasCustomPrompt="1"/>
          </p:nvPr>
        </p:nvSpPr>
        <p:spPr>
          <a:xfrm>
            <a:off x="5704578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DC1D5D83-8D32-491F-87EB-9DA9360D4F2B}"/>
              </a:ext>
            </a:extLst>
          </p:cNvPr>
          <p:cNvSpPr>
            <a:spLocks noGrp="1"/>
          </p:cNvSpPr>
          <p:nvPr>
            <p:ph type="body" idx="41" hasCustomPrompt="1"/>
          </p:nvPr>
        </p:nvSpPr>
        <p:spPr>
          <a:xfrm>
            <a:off x="5704578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0" name="Текст 2">
            <a:extLst>
              <a:ext uri="{FF2B5EF4-FFF2-40B4-BE49-F238E27FC236}">
                <a16:creationId xmlns:a16="http://schemas.microsoft.com/office/drawing/2014/main" id="{8120723F-A42C-4B81-97FD-6F575E5C2584}"/>
              </a:ext>
            </a:extLst>
          </p:cNvPr>
          <p:cNvSpPr>
            <a:spLocks noGrp="1"/>
          </p:cNvSpPr>
          <p:nvPr>
            <p:ph type="body" idx="43" hasCustomPrompt="1"/>
          </p:nvPr>
        </p:nvSpPr>
        <p:spPr>
          <a:xfrm>
            <a:off x="9453870" y="3372939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27D068F1-398F-4D11-977C-080C8151C786}"/>
              </a:ext>
            </a:extLst>
          </p:cNvPr>
          <p:cNvSpPr>
            <a:spLocks noGrp="1"/>
          </p:cNvSpPr>
          <p:nvPr>
            <p:ph type="body" idx="44" hasCustomPrompt="1"/>
          </p:nvPr>
        </p:nvSpPr>
        <p:spPr>
          <a:xfrm>
            <a:off x="9453870" y="2960253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sp>
        <p:nvSpPr>
          <p:cNvPr id="53" name="Текст 2">
            <a:extLst>
              <a:ext uri="{FF2B5EF4-FFF2-40B4-BE49-F238E27FC236}">
                <a16:creationId xmlns:a16="http://schemas.microsoft.com/office/drawing/2014/main" id="{B795705E-C5CB-46CC-9E41-D2269E07BC15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9452029" y="4800796"/>
            <a:ext cx="2297722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54" name="Текст 2">
            <a:extLst>
              <a:ext uri="{FF2B5EF4-FFF2-40B4-BE49-F238E27FC236}">
                <a16:creationId xmlns:a16="http://schemas.microsoft.com/office/drawing/2014/main" id="{80211A2B-0F3C-4DBE-AE01-069AE7FC3468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9452029" y="4388110"/>
            <a:ext cx="2297722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 текста</a:t>
            </a:r>
          </a:p>
        </p:txBody>
      </p:sp>
      <p:cxnSp>
        <p:nvCxnSpPr>
          <p:cNvPr id="56" name="Прямая соединительная линия 55">
            <a:extLst>
              <a:ext uri="{FF2B5EF4-FFF2-40B4-BE49-F238E27FC236}">
                <a16:creationId xmlns:a16="http://schemas.microsoft.com/office/drawing/2014/main" id="{2E5E9742-C670-47AB-AA69-AE65D7915B06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3531847" y="5364000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Прямая соединительная линия 56">
            <a:extLst>
              <a:ext uri="{FF2B5EF4-FFF2-40B4-BE49-F238E27FC236}">
                <a16:creationId xmlns:a16="http://schemas.microsoft.com/office/drawing/2014/main" id="{158712DB-5183-45D8-9ABB-6E0795658012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7274194" y="5363999"/>
            <a:ext cx="2988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Рисунок 2">
            <a:extLst>
              <a:ext uri="{FF2B5EF4-FFF2-40B4-BE49-F238E27FC236}">
                <a16:creationId xmlns:a16="http://schemas.microsoft.com/office/drawing/2014/main" id="{417A32F4-3459-4A31-A90E-AA771FD4D491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67451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55" name="Рисунок 2">
            <a:extLst>
              <a:ext uri="{FF2B5EF4-FFF2-40B4-BE49-F238E27FC236}">
                <a16:creationId xmlns:a16="http://schemas.microsoft.com/office/drawing/2014/main" id="{63549FA7-92E5-4DB1-92FA-15902DFD3753}"/>
              </a:ext>
            </a:extLst>
          </p:cNvPr>
          <p:cNvSpPr>
            <a:spLocks noGrp="1"/>
          </p:cNvSpPr>
          <p:nvPr>
            <p:ph type="pic" sz="quarter" idx="48" hasCustomPrompt="1"/>
          </p:nvPr>
        </p:nvSpPr>
        <p:spPr>
          <a:xfrm>
            <a:off x="8214902" y="4191893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sp>
        <p:nvSpPr>
          <p:cNvPr id="46" name="Рисунок 2">
            <a:extLst>
              <a:ext uri="{FF2B5EF4-FFF2-40B4-BE49-F238E27FC236}">
                <a16:creationId xmlns:a16="http://schemas.microsoft.com/office/drawing/2014/main" id="{0F62D330-6A30-4A65-89DA-EDFE4AAD343E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4469292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2" name="Рисунок 2">
            <a:extLst>
              <a:ext uri="{FF2B5EF4-FFF2-40B4-BE49-F238E27FC236}">
                <a16:creationId xmlns:a16="http://schemas.microsoft.com/office/drawing/2014/main" id="{A3FC286B-05E7-4E48-A7FD-197800349118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8216743" y="2764036"/>
            <a:ext cx="1106424" cy="1106423"/>
          </a:xfrm>
          <a:prstGeom prst="ellipse">
            <a:avLst/>
          </a:prstGeom>
          <a:solidFill>
            <a:srgbClr val="0F1722"/>
          </a:solidFill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</p:spTree>
    <p:extLst>
      <p:ext uri="{BB962C8B-B14F-4D97-AF65-F5344CB8AC3E}">
        <p14:creationId xmlns:p14="http://schemas.microsoft.com/office/powerpoint/2010/main" val="174431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Рисунок 7">
            <a:extLst>
              <a:ext uri="{FF2B5EF4-FFF2-40B4-BE49-F238E27FC236}">
                <a16:creationId xmlns:a16="http://schemas.microsoft.com/office/drawing/2014/main" id="{C799DC18-D353-427C-B849-0204F13D9B3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608330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2211027"/>
            <a:ext cx="4554899" cy="102440"/>
            <a:chOff x="3631690" y="2252140"/>
            <a:chExt cx="7933979" cy="102440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3" y="2307679"/>
              <a:ext cx="7775646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11390090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4546649" cy="100584"/>
            <a:chOff x="3631690" y="2253996"/>
            <a:chExt cx="7919608" cy="10058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777564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11375719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sp>
        <p:nvSpPr>
          <p:cNvPr id="18" name="Рисунок 9">
            <a:extLst>
              <a:ext uri="{FF2B5EF4-FFF2-40B4-BE49-F238E27FC236}">
                <a16:creationId xmlns:a16="http://schemas.microsoft.com/office/drawing/2014/main" id="{4293BA4F-7776-4C41-BE4F-7247935D5CC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706368" y="3079602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9076924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круговой диаграмм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461974"/>
            <a:ext cx="4464049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092276"/>
            <a:ext cx="4443165" cy="1008841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811097"/>
            <a:ext cx="4770563" cy="100800"/>
            <a:chOff x="-1228304" y="3250524"/>
            <a:chExt cx="4770563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471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3441459" y="3250524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Текст 2">
            <a:extLst>
              <a:ext uri="{FF2B5EF4-FFF2-40B4-BE49-F238E27FC236}">
                <a16:creationId xmlns:a16="http://schemas.microsoft.com/office/drawing/2014/main" id="{9A5180A6-7D2B-4341-A749-16387D907EEF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1262770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79DFBEE7-50AA-4F4F-8B5D-AD23ECAD9919}"/>
              </a:ext>
            </a:extLst>
          </p:cNvPr>
          <p:cNvSpPr>
            <a:spLocks noGrp="1"/>
          </p:cNvSpPr>
          <p:nvPr>
            <p:ph type="body" idx="42" hasCustomPrompt="1"/>
          </p:nvPr>
        </p:nvSpPr>
        <p:spPr>
          <a:xfrm>
            <a:off x="1262769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306EAF0C-F17D-47D6-BAA1-16745F4F70D9}"/>
              </a:ext>
            </a:extLst>
          </p:cNvPr>
          <p:cNvSpPr>
            <a:spLocks noGrp="1"/>
          </p:cNvSpPr>
          <p:nvPr>
            <p:ph type="body" idx="45" hasCustomPrompt="1"/>
          </p:nvPr>
        </p:nvSpPr>
        <p:spPr>
          <a:xfrm>
            <a:off x="3193135" y="4138611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id="{D091E31C-C1DC-4D72-8C9E-3B6BD91E72AF}"/>
              </a:ext>
            </a:extLst>
          </p:cNvPr>
          <p:cNvSpPr>
            <a:spLocks noGrp="1"/>
          </p:cNvSpPr>
          <p:nvPr>
            <p:ph type="body" idx="46" hasCustomPrompt="1"/>
          </p:nvPr>
        </p:nvSpPr>
        <p:spPr>
          <a:xfrm>
            <a:off x="3193134" y="4499972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2" name="Текст 2">
            <a:extLst>
              <a:ext uri="{FF2B5EF4-FFF2-40B4-BE49-F238E27FC236}">
                <a16:creationId xmlns:a16="http://schemas.microsoft.com/office/drawing/2014/main" id="{F62E753C-C8BE-457D-9B22-6A8227347A67}"/>
              </a:ext>
            </a:extLst>
          </p:cNvPr>
          <p:cNvSpPr>
            <a:spLocks noGrp="1"/>
          </p:cNvSpPr>
          <p:nvPr>
            <p:ph type="body" idx="47" hasCustomPrompt="1"/>
          </p:nvPr>
        </p:nvSpPr>
        <p:spPr>
          <a:xfrm>
            <a:off x="5123499" y="4142294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3" name="Текст 2">
            <a:extLst>
              <a:ext uri="{FF2B5EF4-FFF2-40B4-BE49-F238E27FC236}">
                <a16:creationId xmlns:a16="http://schemas.microsoft.com/office/drawing/2014/main" id="{BC1E8F6C-0BDD-4AFA-9E8D-5EF61AA59F50}"/>
              </a:ext>
            </a:extLst>
          </p:cNvPr>
          <p:cNvSpPr>
            <a:spLocks noGrp="1"/>
          </p:cNvSpPr>
          <p:nvPr>
            <p:ph type="body" idx="48" hasCustomPrompt="1"/>
          </p:nvPr>
        </p:nvSpPr>
        <p:spPr>
          <a:xfrm>
            <a:off x="5123498" y="4503655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5" name="Текст 2">
            <a:extLst>
              <a:ext uri="{FF2B5EF4-FFF2-40B4-BE49-F238E27FC236}">
                <a16:creationId xmlns:a16="http://schemas.microsoft.com/office/drawing/2014/main" id="{C70C9772-55FF-4449-988F-6CDDE075E730}"/>
              </a:ext>
            </a:extLst>
          </p:cNvPr>
          <p:cNvSpPr>
            <a:spLocks noGrp="1"/>
          </p:cNvSpPr>
          <p:nvPr>
            <p:ph type="body" idx="49" hasCustomPrompt="1"/>
          </p:nvPr>
        </p:nvSpPr>
        <p:spPr>
          <a:xfrm>
            <a:off x="1262770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6" name="Текст 2">
            <a:extLst>
              <a:ext uri="{FF2B5EF4-FFF2-40B4-BE49-F238E27FC236}">
                <a16:creationId xmlns:a16="http://schemas.microsoft.com/office/drawing/2014/main" id="{75EE6DCE-6A55-4D95-85F7-E22E3E268256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1262769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48" name="Текст 2">
            <a:extLst>
              <a:ext uri="{FF2B5EF4-FFF2-40B4-BE49-F238E27FC236}">
                <a16:creationId xmlns:a16="http://schemas.microsoft.com/office/drawing/2014/main" id="{84DC7882-7541-4AEA-95FE-DDBCF6F9CA32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3193135" y="4826750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49" name="Текст 2">
            <a:extLst>
              <a:ext uri="{FF2B5EF4-FFF2-40B4-BE49-F238E27FC236}">
                <a16:creationId xmlns:a16="http://schemas.microsoft.com/office/drawing/2014/main" id="{5542D500-4CD6-4FDE-9133-F8020797D9B5}"/>
              </a:ext>
            </a:extLst>
          </p:cNvPr>
          <p:cNvSpPr>
            <a:spLocks noGrp="1"/>
          </p:cNvSpPr>
          <p:nvPr>
            <p:ph type="body" idx="52" hasCustomPrompt="1"/>
          </p:nvPr>
        </p:nvSpPr>
        <p:spPr>
          <a:xfrm>
            <a:off x="3193134" y="5188111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51" name="Текст 2">
            <a:extLst>
              <a:ext uri="{FF2B5EF4-FFF2-40B4-BE49-F238E27FC236}">
                <a16:creationId xmlns:a16="http://schemas.microsoft.com/office/drawing/2014/main" id="{500C362B-BA02-4F7D-86F6-3F6F2EF20D04}"/>
              </a:ext>
            </a:extLst>
          </p:cNvPr>
          <p:cNvSpPr>
            <a:spLocks noGrp="1"/>
          </p:cNvSpPr>
          <p:nvPr>
            <p:ph type="body" idx="53" hasCustomPrompt="1"/>
          </p:nvPr>
        </p:nvSpPr>
        <p:spPr>
          <a:xfrm>
            <a:off x="5123499" y="4830433"/>
            <a:ext cx="1283894" cy="349611"/>
          </a:xfrm>
        </p:spPr>
        <p:txBody>
          <a:bodyPr lIns="0" tIns="0" rIns="0" bIns="0" rtlCol="0" anchor="b">
            <a:normAutofit/>
          </a:bodyPr>
          <a:lstStyle>
            <a:lvl1pPr marL="0" indent="0" algn="l" rtl="0">
              <a:spcBef>
                <a:spcPts val="600"/>
              </a:spcBef>
              <a:buNone/>
              <a:defRPr sz="1800" b="1" i="0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1 500 000 ₽</a:t>
            </a:r>
          </a:p>
        </p:txBody>
      </p:sp>
      <p:sp>
        <p:nvSpPr>
          <p:cNvPr id="52" name="Текст 2">
            <a:extLst>
              <a:ext uri="{FF2B5EF4-FFF2-40B4-BE49-F238E27FC236}">
                <a16:creationId xmlns:a16="http://schemas.microsoft.com/office/drawing/2014/main" id="{E213E497-634E-40E7-BF08-765CC21529E2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5123498" y="5191794"/>
            <a:ext cx="1285861" cy="246279"/>
          </a:xfrm>
        </p:spPr>
        <p:txBody>
          <a:bodyPr lIns="0" tIns="0" rIns="0" bIns="0" rtlCol="0" anchor="t" anchorCtr="0">
            <a:normAutofit/>
          </a:bodyPr>
          <a:lstStyle>
            <a:lvl1pPr marL="0" indent="0" algn="l">
              <a:spcBef>
                <a:spcPts val="600"/>
              </a:spcBef>
              <a:buNone/>
              <a:defRPr sz="14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/>
              <a:t>Название категории</a:t>
            </a:r>
          </a:p>
        </p:txBody>
      </p:sp>
      <p:sp>
        <p:nvSpPr>
          <p:cNvPr id="8" name="Овал 7">
            <a:extLst>
              <a:ext uri="{FF2B5EF4-FFF2-40B4-BE49-F238E27FC236}">
                <a16:creationId xmlns:a16="http://schemas.microsoft.com/office/drawing/2014/main" id="{FA01C659-0131-449B-BA07-5BC568F00BF0}"/>
              </a:ext>
            </a:extLst>
          </p:cNvPr>
          <p:cNvSpPr/>
          <p:nvPr userDrawn="1"/>
        </p:nvSpPr>
        <p:spPr>
          <a:xfrm>
            <a:off x="790959" y="4258650"/>
            <a:ext cx="384048" cy="38404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4" name="Овал 53">
            <a:extLst>
              <a:ext uri="{FF2B5EF4-FFF2-40B4-BE49-F238E27FC236}">
                <a16:creationId xmlns:a16="http://schemas.microsoft.com/office/drawing/2014/main" id="{69CB80EA-A8D6-4099-9412-0C14095755FF}"/>
              </a:ext>
            </a:extLst>
          </p:cNvPr>
          <p:cNvSpPr/>
          <p:nvPr userDrawn="1"/>
        </p:nvSpPr>
        <p:spPr>
          <a:xfrm>
            <a:off x="790959" y="4965077"/>
            <a:ext cx="384048" cy="384048"/>
          </a:xfrm>
          <a:prstGeom prst="ellipse">
            <a:avLst/>
          </a:prstGeom>
          <a:solidFill>
            <a:srgbClr val="225B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5" name="Овал 54">
            <a:extLst>
              <a:ext uri="{FF2B5EF4-FFF2-40B4-BE49-F238E27FC236}">
                <a16:creationId xmlns:a16="http://schemas.microsoft.com/office/drawing/2014/main" id="{2E20CCE5-B889-49FE-8FA6-A6F0F11A5D91}"/>
              </a:ext>
            </a:extLst>
          </p:cNvPr>
          <p:cNvSpPr/>
          <p:nvPr userDrawn="1"/>
        </p:nvSpPr>
        <p:spPr>
          <a:xfrm>
            <a:off x="2725217" y="4261982"/>
            <a:ext cx="384048" cy="384048"/>
          </a:xfrm>
          <a:prstGeom prst="ellipse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6" name="Овал 55">
            <a:extLst>
              <a:ext uri="{FF2B5EF4-FFF2-40B4-BE49-F238E27FC236}">
                <a16:creationId xmlns:a16="http://schemas.microsoft.com/office/drawing/2014/main" id="{769A77E3-4AFB-45BB-8FDC-4AD084EA9D23}"/>
              </a:ext>
            </a:extLst>
          </p:cNvPr>
          <p:cNvSpPr/>
          <p:nvPr userDrawn="1"/>
        </p:nvSpPr>
        <p:spPr>
          <a:xfrm>
            <a:off x="2725217" y="4968409"/>
            <a:ext cx="384048" cy="3840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7" name="Овал 56">
            <a:extLst>
              <a:ext uri="{FF2B5EF4-FFF2-40B4-BE49-F238E27FC236}">
                <a16:creationId xmlns:a16="http://schemas.microsoft.com/office/drawing/2014/main" id="{53A8B986-3280-4EAC-846B-9167ECC55646}"/>
              </a:ext>
            </a:extLst>
          </p:cNvPr>
          <p:cNvSpPr/>
          <p:nvPr userDrawn="1"/>
        </p:nvSpPr>
        <p:spPr>
          <a:xfrm>
            <a:off x="4660323" y="4257848"/>
            <a:ext cx="384048" cy="384048"/>
          </a:xfrm>
          <a:prstGeom prst="ellipse">
            <a:avLst/>
          </a:prstGeom>
          <a:solidFill>
            <a:srgbClr val="B531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Овал 57">
            <a:extLst>
              <a:ext uri="{FF2B5EF4-FFF2-40B4-BE49-F238E27FC236}">
                <a16:creationId xmlns:a16="http://schemas.microsoft.com/office/drawing/2014/main" id="{0AE6D315-5EC0-4956-B7BF-B94D2AFE679B}"/>
              </a:ext>
            </a:extLst>
          </p:cNvPr>
          <p:cNvSpPr/>
          <p:nvPr userDrawn="1"/>
        </p:nvSpPr>
        <p:spPr>
          <a:xfrm>
            <a:off x="4660323" y="4964275"/>
            <a:ext cx="384048" cy="384048"/>
          </a:xfrm>
          <a:prstGeom prst="ellipse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2" name="Диаграмма 11">
            <a:extLst>
              <a:ext uri="{FF2B5EF4-FFF2-40B4-BE49-F238E27FC236}">
                <a16:creationId xmlns:a16="http://schemas.microsoft.com/office/drawing/2014/main" id="{9ED8422E-0C74-45EF-B794-252146C6639A}"/>
              </a:ext>
            </a:extLst>
          </p:cNvPr>
          <p:cNvSpPr>
            <a:spLocks noGrp="1"/>
          </p:cNvSpPr>
          <p:nvPr>
            <p:ph type="chart" sz="quarter" idx="55" hasCustomPrompt="1"/>
          </p:nvPr>
        </p:nvSpPr>
        <p:spPr>
          <a:xfrm>
            <a:off x="6924675" y="860425"/>
            <a:ext cx="4483100" cy="457358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диаграмму</a:t>
            </a:r>
          </a:p>
        </p:txBody>
      </p:sp>
      <p:sp>
        <p:nvSpPr>
          <p:cNvPr id="35" name="Овал 34">
            <a:extLst>
              <a:ext uri="{FF2B5EF4-FFF2-40B4-BE49-F238E27FC236}">
                <a16:creationId xmlns:a16="http://schemas.microsoft.com/office/drawing/2014/main" id="{E8B7C827-F016-49F6-B775-FAC0E6420466}"/>
              </a:ext>
            </a:extLst>
          </p:cNvPr>
          <p:cNvSpPr/>
          <p:nvPr userDrawn="1"/>
        </p:nvSpPr>
        <p:spPr>
          <a:xfrm>
            <a:off x="6905624" y="905669"/>
            <a:ext cx="4483100" cy="4483100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38" name="Овал 37">
            <a:extLst>
              <a:ext uri="{FF2B5EF4-FFF2-40B4-BE49-F238E27FC236}">
                <a16:creationId xmlns:a16="http://schemas.microsoft.com/office/drawing/2014/main" id="{C0F8D2C7-9093-4F92-B8A4-D819FEE69F1F}"/>
              </a:ext>
            </a:extLst>
          </p:cNvPr>
          <p:cNvSpPr/>
          <p:nvPr userDrawn="1"/>
        </p:nvSpPr>
        <p:spPr>
          <a:xfrm>
            <a:off x="8294757" y="2294802"/>
            <a:ext cx="1704834" cy="1704834"/>
          </a:xfrm>
          <a:prstGeom prst="ellipse">
            <a:avLst/>
          </a:prstGeom>
          <a:noFill/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cxnSp>
        <p:nvCxnSpPr>
          <p:cNvPr id="41" name="Прямая соединительная линия 40">
            <a:extLst>
              <a:ext uri="{FF2B5EF4-FFF2-40B4-BE49-F238E27FC236}">
                <a16:creationId xmlns:a16="http://schemas.microsoft.com/office/drawing/2014/main" id="{0DE9D0C0-04C1-4621-8B2D-E65A25A8DCF3}"/>
              </a:ext>
            </a:extLst>
          </p:cNvPr>
          <p:cNvCxnSpPr>
            <a:cxnSpLocks/>
          </p:cNvCxnSpPr>
          <p:nvPr userDrawn="1"/>
        </p:nvCxnSpPr>
        <p:spPr>
          <a:xfrm rot="16200000">
            <a:off x="8675514" y="450000"/>
            <a:ext cx="900000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64905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411243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564787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2314168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3189568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Рисунок 7">
            <a:extLst>
              <a:ext uri="{FF2B5EF4-FFF2-40B4-BE49-F238E27FC236}">
                <a16:creationId xmlns:a16="http://schemas.microsoft.com/office/drawing/2014/main" id="{CF430BFB-0A7C-4FB8-B93B-8DA19F3E634A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3710" y="1792784"/>
            <a:ext cx="6073999" cy="37216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128697876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благодарност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 2">
            <a:extLst>
              <a:ext uri="{FF2B5EF4-FFF2-40B4-BE49-F238E27FC236}">
                <a16:creationId xmlns:a16="http://schemas.microsoft.com/office/drawing/2014/main" id="{36EF099F-79D2-486F-A4B2-DD4F699752C8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096000" y="0"/>
            <a:ext cx="6089650" cy="685800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20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1" name="Заголовок 1">
            <a:extLst>
              <a:ext uri="{FF2B5EF4-FFF2-40B4-BE49-F238E27FC236}">
                <a16:creationId xmlns:a16="http://schemas.microsoft.com/office/drawing/2014/main" id="{1FF22294-F2E5-4C74-A30C-46BA988FD5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9959" y="1546091"/>
            <a:ext cx="4846923" cy="1091078"/>
          </a:xfrm>
        </p:spPr>
        <p:txBody>
          <a:bodyPr lIns="0" tIns="0" rIns="0" bIns="0" rtlCol="0" anchor="b" anchorCtr="0">
            <a:noAutofit/>
          </a:bodyPr>
          <a:lstStyle>
            <a:lvl1pPr>
              <a:defRPr sz="5500"/>
            </a:lvl1pPr>
          </a:lstStyle>
          <a:p>
            <a:pPr rtl="0"/>
            <a:r>
              <a:rPr lang="ru-RU" noProof="0"/>
              <a:t>СПАСИБО!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FC5C0DA6-1B31-4BDF-BAEB-BF797810284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25335" y="3083960"/>
            <a:ext cx="4586288" cy="509472"/>
          </a:xfrm>
        </p:spPr>
        <p:txBody>
          <a:bodyPr lIns="0" tIns="0" rIns="0" bIns="0" rtlCol="0" anchor="b" anchorCtr="0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Сергей Зайцев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5E1647C9-9AC1-4500-A56E-94CABC656E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31850" y="370383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1700" b="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Телефон:</a:t>
            </a:r>
          </a:p>
        </p:txBody>
      </p:sp>
      <p:sp>
        <p:nvSpPr>
          <p:cNvPr id="24" name="Текст 3">
            <a:extLst>
              <a:ext uri="{FF2B5EF4-FFF2-40B4-BE49-F238E27FC236}">
                <a16:creationId xmlns:a16="http://schemas.microsoft.com/office/drawing/2014/main" id="{8605CECB-8164-4428-B478-98C42902F9F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24950" y="3946707"/>
            <a:ext cx="4586288" cy="290167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+7 888 999-000-11</a:t>
            </a:r>
          </a:p>
        </p:txBody>
      </p:sp>
      <p:sp>
        <p:nvSpPr>
          <p:cNvPr id="25" name="Текст 3">
            <a:extLst>
              <a:ext uri="{FF2B5EF4-FFF2-40B4-BE49-F238E27FC236}">
                <a16:creationId xmlns:a16="http://schemas.microsoft.com/office/drawing/2014/main" id="{D39B56C4-E128-4995-91CC-64C268BC760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8750" y="4423954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Эл. почта: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94772DA1-74CC-430C-9A8E-5A6586692CA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31850" y="4650785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Bergqvist@vanarsdelltd.com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7A073B5B-2BE3-49D1-A646-1492F534C94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31850" y="5153025"/>
            <a:ext cx="4586288" cy="230941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lang="ru-RU" sz="1700" b="0" i="1" kern="1200" dirty="0">
                <a:solidFill>
                  <a:schemeClr val="tx1"/>
                </a:soli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Веб-сайт:</a:t>
            </a:r>
          </a:p>
        </p:txBody>
      </p:sp>
      <p:sp>
        <p:nvSpPr>
          <p:cNvPr id="28" name="Текст 3">
            <a:extLst>
              <a:ext uri="{FF2B5EF4-FFF2-40B4-BE49-F238E27FC236}">
                <a16:creationId xmlns:a16="http://schemas.microsoft.com/office/drawing/2014/main" id="{52D10EDD-0329-4443-8665-7603E4A83B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4950" y="5363814"/>
            <a:ext cx="4586288" cy="364479"/>
          </a:xfrm>
        </p:spPr>
        <p:txBody>
          <a:bodyPr lIns="0" tIns="0" rIns="0" bIns="0" rtlCol="0">
            <a:noAutofit/>
          </a:bodyPr>
          <a:lstStyle>
            <a:lvl1pPr marL="0" indent="0"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3600" b="1">
                <a:solidFill>
                  <a:schemeClr val="bg2"/>
                </a:solidFill>
                <a:latin typeface="+mj-lt"/>
              </a:defRPr>
            </a:lvl2pPr>
            <a:lvl3pPr marL="914400" indent="0">
              <a:buNone/>
              <a:defRPr sz="3600" b="1">
                <a:solidFill>
                  <a:schemeClr val="bg2"/>
                </a:solidFill>
                <a:latin typeface="+mj-lt"/>
              </a:defRPr>
            </a:lvl3pPr>
            <a:lvl4pPr marL="1371600" indent="0">
              <a:buNone/>
              <a:defRPr sz="3600" b="1">
                <a:solidFill>
                  <a:schemeClr val="bg2"/>
                </a:solidFill>
                <a:latin typeface="+mj-lt"/>
              </a:defRPr>
            </a:lvl4pPr>
            <a:lvl5pPr marL="1828800" indent="0">
              <a:buNone/>
              <a:defRPr sz="3600" b="1">
                <a:solidFill>
                  <a:schemeClr val="bg2"/>
                </a:solidFill>
                <a:latin typeface="+mj-lt"/>
              </a:defRPr>
            </a:lvl5pPr>
          </a:lstStyle>
          <a:p>
            <a:pPr lvl="0" rtl="0"/>
            <a:r>
              <a:rPr lang="ru-RU" noProof="0"/>
              <a:t>www.vanarsdelltd.com</a:t>
            </a:r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5F591C52-0202-44BA-A6BE-E2362516B893}"/>
              </a:ext>
            </a:extLst>
          </p:cNvPr>
          <p:cNvGrpSpPr/>
          <p:nvPr userDrawn="1"/>
        </p:nvGrpSpPr>
        <p:grpSpPr>
          <a:xfrm>
            <a:off x="801535" y="2750589"/>
            <a:ext cx="3284158" cy="100800"/>
            <a:chOff x="808540" y="2750589"/>
            <a:chExt cx="3284158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45297" cy="100800"/>
              <a:chOff x="1318405" y="3240138"/>
              <a:chExt cx="2115995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318405" y="3285674"/>
                <a:ext cx="2065596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BECBEDE0-51BB-48BD-AAAD-63B6F60C1D57}"/>
                </a:ext>
              </a:extLst>
            </p:cNvPr>
            <p:cNvSpPr/>
            <p:nvPr userDrawn="1"/>
          </p:nvSpPr>
          <p:spPr>
            <a:xfrm flipH="1">
              <a:off x="3991897" y="2750589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63E1608D-F119-4C0D-8D91-7CB089C037C8}"/>
              </a:ext>
            </a:extLst>
          </p:cNvPr>
          <p:cNvGrpSpPr/>
          <p:nvPr userDrawn="1"/>
        </p:nvGrpSpPr>
        <p:grpSpPr>
          <a:xfrm>
            <a:off x="801535" y="1660573"/>
            <a:ext cx="3334558" cy="105664"/>
            <a:chOff x="808540" y="2745725"/>
            <a:chExt cx="3334558" cy="105664"/>
          </a:xfrm>
        </p:grpSpPr>
        <p:grpSp>
          <p:nvGrpSpPr>
            <p:cNvPr id="33" name="Группа 32">
              <a:extLst>
                <a:ext uri="{FF2B5EF4-FFF2-40B4-BE49-F238E27FC236}">
                  <a16:creationId xmlns:a16="http://schemas.microsoft.com/office/drawing/2014/main" id="{EBDC0121-6865-4B65-A28B-1CEDB16AAD9E}"/>
                </a:ext>
              </a:extLst>
            </p:cNvPr>
            <p:cNvGrpSpPr/>
            <p:nvPr userDrawn="1"/>
          </p:nvGrpSpPr>
          <p:grpSpPr>
            <a:xfrm flipH="1">
              <a:off x="808540" y="2750589"/>
              <a:ext cx="3281293" cy="100800"/>
              <a:chOff x="1294935" y="3240138"/>
              <a:chExt cx="2139465" cy="100800"/>
            </a:xfrm>
          </p:grpSpPr>
          <p:cxnSp>
            <p:nvCxnSpPr>
              <p:cNvPr id="35" name="Прямая соединительная линия 34">
                <a:extLst>
                  <a:ext uri="{FF2B5EF4-FFF2-40B4-BE49-F238E27FC236}">
                    <a16:creationId xmlns:a16="http://schemas.microsoft.com/office/drawing/2014/main" id="{386E3714-07DE-4318-B5BC-25F879B97D59}"/>
                  </a:ext>
                </a:extLst>
              </p:cNvPr>
              <p:cNvCxnSpPr/>
              <p:nvPr userDrawn="1"/>
            </p:nvCxnSpPr>
            <p:spPr>
              <a:xfrm>
                <a:off x="1294935" y="3285674"/>
                <a:ext cx="2089068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Овал 35">
                <a:extLst>
                  <a:ext uri="{FF2B5EF4-FFF2-40B4-BE49-F238E27FC236}">
                    <a16:creationId xmlns:a16="http://schemas.microsoft.com/office/drawing/2014/main" id="{2ECCE30B-E848-4C5E-83A1-A811D489E7B8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09817AEC-C67C-49A3-AC5A-669FD4D6D586}"/>
                </a:ext>
              </a:extLst>
            </p:cNvPr>
            <p:cNvSpPr/>
            <p:nvPr userDrawn="1"/>
          </p:nvSpPr>
          <p:spPr>
            <a:xfrm flipH="1">
              <a:off x="4042297" y="2745725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7883942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ложени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96C5B5AA-0D95-4C33-8EBC-90401B51BDB4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32" y="1912946"/>
            <a:ext cx="12185968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8934" y="457496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ПРИЛОЖЕНИЕ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grpSp>
        <p:nvGrpSpPr>
          <p:cNvPr id="4" name="Группа 3">
            <a:extLst>
              <a:ext uri="{FF2B5EF4-FFF2-40B4-BE49-F238E27FC236}">
                <a16:creationId xmlns:a16="http://schemas.microsoft.com/office/drawing/2014/main" id="{908B302A-0F76-466E-9FCE-DCEECCBCF6C9}"/>
              </a:ext>
            </a:extLst>
          </p:cNvPr>
          <p:cNvGrpSpPr/>
          <p:nvPr userDrawn="1"/>
        </p:nvGrpSpPr>
        <p:grpSpPr>
          <a:xfrm>
            <a:off x="4660741" y="1509426"/>
            <a:ext cx="2917654" cy="100800"/>
            <a:chOff x="4732227" y="1509426"/>
            <a:chExt cx="2917654" cy="100800"/>
          </a:xfrm>
        </p:grpSpPr>
        <p:grpSp>
          <p:nvGrpSpPr>
            <p:cNvPr id="11" name="Группа 10">
              <a:extLst>
                <a:ext uri="{FF2B5EF4-FFF2-40B4-BE49-F238E27FC236}">
                  <a16:creationId xmlns:a16="http://schemas.microsoft.com/office/drawing/2014/main" id="{59E4D57E-4989-4939-A31F-637543FAB606}"/>
                </a:ext>
              </a:extLst>
            </p:cNvPr>
            <p:cNvGrpSpPr/>
            <p:nvPr userDrawn="1"/>
          </p:nvGrpSpPr>
          <p:grpSpPr>
            <a:xfrm flipH="1">
              <a:off x="4732227" y="1509426"/>
              <a:ext cx="2849290" cy="100800"/>
              <a:chOff x="1576608" y="3240138"/>
              <a:chExt cx="1857792" cy="100800"/>
            </a:xfrm>
          </p:grpSpPr>
          <p:cxnSp>
            <p:nvCxnSpPr>
              <p:cNvPr id="12" name="Прямая соединительная линия 11">
                <a:extLst>
                  <a:ext uri="{FF2B5EF4-FFF2-40B4-BE49-F238E27FC236}">
                    <a16:creationId xmlns:a16="http://schemas.microsoft.com/office/drawing/2014/main" id="{370B72A7-B625-48B8-88E6-BCE2A4DD531E}"/>
                  </a:ext>
                </a:extLst>
              </p:cNvPr>
              <p:cNvCxnSpPr/>
              <p:nvPr userDrawn="1"/>
            </p:nvCxnSpPr>
            <p:spPr>
              <a:xfrm>
                <a:off x="1576608" y="3290538"/>
                <a:ext cx="1807397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Овал 12">
                <a:extLst>
                  <a:ext uri="{FF2B5EF4-FFF2-40B4-BE49-F238E27FC236}">
                    <a16:creationId xmlns:a16="http://schemas.microsoft.com/office/drawing/2014/main" id="{01ED729F-F8A5-4244-9776-4935C260F11F}"/>
                  </a:ext>
                </a:extLst>
              </p:cNvPr>
              <p:cNvSpPr/>
              <p:nvPr userDrawn="1"/>
            </p:nvSpPr>
            <p:spPr>
              <a:xfrm>
                <a:off x="3368676" y="3240138"/>
                <a:ext cx="65724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427C0C4F-6341-4BE0-931E-AAA6EA2AF137}"/>
                </a:ext>
              </a:extLst>
            </p:cNvPr>
            <p:cNvSpPr/>
            <p:nvPr userDrawn="1"/>
          </p:nvSpPr>
          <p:spPr>
            <a:xfrm flipH="1">
              <a:off x="7549080" y="1509426"/>
              <a:ext cx="100801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257644894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отзыв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/>
              <a:t>ОТЗЫВЫ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773282" y="1375202"/>
            <a:ext cx="4418718" cy="100800"/>
            <a:chOff x="675503" y="3240138"/>
            <a:chExt cx="2758897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75503" y="3290538"/>
              <a:ext cx="270849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0" name="Текст 2">
            <a:extLst>
              <a:ext uri="{FF2B5EF4-FFF2-40B4-BE49-F238E27FC236}">
                <a16:creationId xmlns:a16="http://schemas.microsoft.com/office/drawing/2014/main" id="{4A98AB01-9578-4430-96AD-F434AF0CDA20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822459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41" name="Текст 2">
            <a:extLst>
              <a:ext uri="{FF2B5EF4-FFF2-40B4-BE49-F238E27FC236}">
                <a16:creationId xmlns:a16="http://schemas.microsoft.com/office/drawing/2014/main" id="{EF9D60F2-A1FB-4A95-997B-A4F1723AC1EC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822459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42" name="Рисунок 2">
            <a:extLst>
              <a:ext uri="{FF2B5EF4-FFF2-40B4-BE49-F238E27FC236}">
                <a16:creationId xmlns:a16="http://schemas.microsoft.com/office/drawing/2014/main" id="{76A56D2A-42F0-40C5-96D7-B1AC33152A85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2447783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43" name="Прямая соединительная линия 42">
            <a:extLst>
              <a:ext uri="{FF2B5EF4-FFF2-40B4-BE49-F238E27FC236}">
                <a16:creationId xmlns:a16="http://schemas.microsoft.com/office/drawing/2014/main" id="{CF6D1C91-9136-4678-A712-92BE9B3902C4}"/>
              </a:ext>
            </a:extLst>
          </p:cNvPr>
          <p:cNvCxnSpPr>
            <a:cxnSpLocks/>
          </p:cNvCxnSpPr>
          <p:nvPr userDrawn="1"/>
        </p:nvCxnSpPr>
        <p:spPr>
          <a:xfrm flipV="1">
            <a:off x="3000995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Текст 3">
            <a:extLst>
              <a:ext uri="{FF2B5EF4-FFF2-40B4-BE49-F238E27FC236}">
                <a16:creationId xmlns:a16="http://schemas.microsoft.com/office/drawing/2014/main" id="{F2D92A7B-1C40-4AEB-92C3-C35F8C01F1FA}"/>
              </a:ext>
            </a:extLst>
          </p:cNvPr>
          <p:cNvSpPr>
            <a:spLocks noGrp="1"/>
          </p:cNvSpPr>
          <p:nvPr>
            <p:ph type="body" sz="quarter" idx="49"/>
          </p:nvPr>
        </p:nvSpPr>
        <p:spPr>
          <a:xfrm>
            <a:off x="803253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4" name="Овал 23">
            <a:extLst>
              <a:ext uri="{FF2B5EF4-FFF2-40B4-BE49-F238E27FC236}">
                <a16:creationId xmlns:a16="http://schemas.microsoft.com/office/drawing/2014/main" id="{F2E312F1-B417-47B6-97E4-7CCA31034F82}"/>
              </a:ext>
            </a:extLst>
          </p:cNvPr>
          <p:cNvSpPr/>
          <p:nvPr userDrawn="1"/>
        </p:nvSpPr>
        <p:spPr>
          <a:xfrm>
            <a:off x="2950595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58" name="Текст 2">
            <a:extLst>
              <a:ext uri="{FF2B5EF4-FFF2-40B4-BE49-F238E27FC236}">
                <a16:creationId xmlns:a16="http://schemas.microsoft.com/office/drawing/2014/main" id="{13DB5D84-04D8-4536-A06B-AED76E7C51D7}"/>
              </a:ext>
            </a:extLst>
          </p:cNvPr>
          <p:cNvSpPr>
            <a:spLocks noGrp="1"/>
          </p:cNvSpPr>
          <p:nvPr>
            <p:ph type="body" idx="50" hasCustomPrompt="1"/>
          </p:nvPr>
        </p:nvSpPr>
        <p:spPr>
          <a:xfrm>
            <a:off x="4586638" y="4996962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59" name="Текст 2">
            <a:extLst>
              <a:ext uri="{FF2B5EF4-FFF2-40B4-BE49-F238E27FC236}">
                <a16:creationId xmlns:a16="http://schemas.microsoft.com/office/drawing/2014/main" id="{3AB0AC7E-7919-422E-95A1-82E8B125756D}"/>
              </a:ext>
            </a:extLst>
          </p:cNvPr>
          <p:cNvSpPr>
            <a:spLocks noGrp="1"/>
          </p:cNvSpPr>
          <p:nvPr>
            <p:ph type="body" idx="51" hasCustomPrompt="1"/>
          </p:nvPr>
        </p:nvSpPr>
        <p:spPr>
          <a:xfrm>
            <a:off x="4586638" y="4191894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0" name="Рисунок 2">
            <a:extLst>
              <a:ext uri="{FF2B5EF4-FFF2-40B4-BE49-F238E27FC236}">
                <a16:creationId xmlns:a16="http://schemas.microsoft.com/office/drawing/2014/main" id="{B44FD76B-D1AE-458B-AF32-E4AA246B0881}"/>
              </a:ext>
            </a:extLst>
          </p:cNvPr>
          <p:cNvSpPr>
            <a:spLocks noGrp="1"/>
          </p:cNvSpPr>
          <p:nvPr>
            <p:ph type="pic" sz="quarter" idx="52" hasCustomPrompt="1"/>
          </p:nvPr>
        </p:nvSpPr>
        <p:spPr>
          <a:xfrm>
            <a:off x="6211962" y="4435460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cxnSp>
        <p:nvCxnSpPr>
          <p:cNvPr id="61" name="Прямая соединительная линия 60">
            <a:extLst>
              <a:ext uri="{FF2B5EF4-FFF2-40B4-BE49-F238E27FC236}">
                <a16:creationId xmlns:a16="http://schemas.microsoft.com/office/drawing/2014/main" id="{07D22CD4-7F86-495D-B381-7D706058B916}"/>
              </a:ext>
            </a:extLst>
          </p:cNvPr>
          <p:cNvCxnSpPr>
            <a:cxnSpLocks/>
          </p:cNvCxnSpPr>
          <p:nvPr userDrawn="1"/>
        </p:nvCxnSpPr>
        <p:spPr>
          <a:xfrm flipV="1">
            <a:off x="6765174" y="3984820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Текст 3">
            <a:extLst>
              <a:ext uri="{FF2B5EF4-FFF2-40B4-BE49-F238E27FC236}">
                <a16:creationId xmlns:a16="http://schemas.microsoft.com/office/drawing/2014/main" id="{1BA0EB90-BA97-4A18-AD3D-1E839B636DEB}"/>
              </a:ext>
            </a:extLst>
          </p:cNvPr>
          <p:cNvSpPr>
            <a:spLocks noGrp="1"/>
          </p:cNvSpPr>
          <p:nvPr>
            <p:ph type="body" sz="quarter" idx="53"/>
          </p:nvPr>
        </p:nvSpPr>
        <p:spPr>
          <a:xfrm>
            <a:off x="456743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3" name="Овал 62">
            <a:extLst>
              <a:ext uri="{FF2B5EF4-FFF2-40B4-BE49-F238E27FC236}">
                <a16:creationId xmlns:a16="http://schemas.microsoft.com/office/drawing/2014/main" id="{ED057A87-963C-4F8A-BD4C-959BF8AF699B}"/>
              </a:ext>
            </a:extLst>
          </p:cNvPr>
          <p:cNvSpPr/>
          <p:nvPr userDrawn="1"/>
        </p:nvSpPr>
        <p:spPr>
          <a:xfrm>
            <a:off x="6714774" y="3930376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64" name="Текст 2">
            <a:extLst>
              <a:ext uri="{FF2B5EF4-FFF2-40B4-BE49-F238E27FC236}">
                <a16:creationId xmlns:a16="http://schemas.microsoft.com/office/drawing/2014/main" id="{B6BAFE05-9EC0-4C3C-AB0F-89A83361452F}"/>
              </a:ext>
            </a:extLst>
          </p:cNvPr>
          <p:cNvSpPr>
            <a:spLocks noGrp="1"/>
          </p:cNvSpPr>
          <p:nvPr>
            <p:ph type="body" idx="54" hasCustomPrompt="1"/>
          </p:nvPr>
        </p:nvSpPr>
        <p:spPr>
          <a:xfrm>
            <a:off x="8350818" y="4992196"/>
            <a:ext cx="1625324" cy="328343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600" i="1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Имя клиента</a:t>
            </a:r>
          </a:p>
        </p:txBody>
      </p:sp>
      <p:sp>
        <p:nvSpPr>
          <p:cNvPr id="65" name="Текст 2">
            <a:extLst>
              <a:ext uri="{FF2B5EF4-FFF2-40B4-BE49-F238E27FC236}">
                <a16:creationId xmlns:a16="http://schemas.microsoft.com/office/drawing/2014/main" id="{290BF8E2-78CA-4427-9231-3C5EDC272DEE}"/>
              </a:ext>
            </a:extLst>
          </p:cNvPr>
          <p:cNvSpPr>
            <a:spLocks noGrp="1"/>
          </p:cNvSpPr>
          <p:nvPr>
            <p:ph type="body" idx="55" hasCustomPrompt="1"/>
          </p:nvPr>
        </p:nvSpPr>
        <p:spPr>
          <a:xfrm>
            <a:off x="8350818" y="4187128"/>
            <a:ext cx="1625324" cy="720726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образец</a:t>
            </a:r>
            <a:br>
              <a:rPr lang="ru-RU" noProof="0"/>
            </a:br>
            <a:r>
              <a:rPr lang="ru-RU" noProof="0"/>
              <a:t>текста</a:t>
            </a:r>
          </a:p>
        </p:txBody>
      </p:sp>
      <p:sp>
        <p:nvSpPr>
          <p:cNvPr id="66" name="Рисунок 2">
            <a:extLst>
              <a:ext uri="{FF2B5EF4-FFF2-40B4-BE49-F238E27FC236}">
                <a16:creationId xmlns:a16="http://schemas.microsoft.com/office/drawing/2014/main" id="{ACA8732F-AB9E-4253-BB5A-5ADD5BA9B153}"/>
              </a:ext>
            </a:extLst>
          </p:cNvPr>
          <p:cNvSpPr>
            <a:spLocks noGrp="1"/>
          </p:cNvSpPr>
          <p:nvPr>
            <p:ph type="pic" sz="quarter" idx="56" hasCustomPrompt="1"/>
          </p:nvPr>
        </p:nvSpPr>
        <p:spPr>
          <a:xfrm>
            <a:off x="9976142" y="4430694"/>
            <a:ext cx="1106424" cy="1106423"/>
          </a:xfrm>
          <a:prstGeom prst="ellipse">
            <a:avLst/>
          </a:prstGeom>
          <a:ln w="12700">
            <a:solidFill>
              <a:schemeClr val="bg1">
                <a:lumMod val="50000"/>
                <a:lumOff val="50000"/>
              </a:schemeClr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cxnSp>
        <p:nvCxnSpPr>
          <p:cNvPr id="67" name="Прямая соединительная линия 66">
            <a:extLst>
              <a:ext uri="{FF2B5EF4-FFF2-40B4-BE49-F238E27FC236}">
                <a16:creationId xmlns:a16="http://schemas.microsoft.com/office/drawing/2014/main" id="{BB9A566A-8C97-4AE6-B9EF-701587499889}"/>
              </a:ext>
            </a:extLst>
          </p:cNvPr>
          <p:cNvCxnSpPr>
            <a:cxnSpLocks/>
          </p:cNvCxnSpPr>
          <p:nvPr userDrawn="1"/>
        </p:nvCxnSpPr>
        <p:spPr>
          <a:xfrm flipV="1">
            <a:off x="10529354" y="3980054"/>
            <a:ext cx="0" cy="442551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Текст 3">
            <a:extLst>
              <a:ext uri="{FF2B5EF4-FFF2-40B4-BE49-F238E27FC236}">
                <a16:creationId xmlns:a16="http://schemas.microsoft.com/office/drawing/2014/main" id="{45B69021-5E85-4B37-B529-366AC57512FD}"/>
              </a:ext>
            </a:extLst>
          </p:cNvPr>
          <p:cNvSpPr>
            <a:spLocks noGrp="1"/>
          </p:cNvSpPr>
          <p:nvPr>
            <p:ph type="body" sz="quarter" idx="57"/>
          </p:nvPr>
        </p:nvSpPr>
        <p:spPr>
          <a:xfrm>
            <a:off x="8331612" y="1769589"/>
            <a:ext cx="3044973" cy="2212848"/>
          </a:xfrm>
          <a:custGeom>
            <a:avLst/>
            <a:gdLst>
              <a:gd name="connsiteX0" fmla="*/ 0 w 3044952"/>
              <a:gd name="connsiteY0" fmla="*/ 368815 h 2212848"/>
              <a:gd name="connsiteX1" fmla="*/ 3688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676137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0 w 3044952"/>
              <a:gd name="connsiteY0" fmla="*/ 368815 h 2212848"/>
              <a:gd name="connsiteX1" fmla="*/ 254515 w 3044952"/>
              <a:gd name="connsiteY1" fmla="*/ 0 h 2212848"/>
              <a:gd name="connsiteX2" fmla="*/ 2842392 w 3044952"/>
              <a:gd name="connsiteY2" fmla="*/ 0 h 2212848"/>
              <a:gd name="connsiteX3" fmla="*/ 3044952 w 3044952"/>
              <a:gd name="connsiteY3" fmla="*/ 368815 h 2212848"/>
              <a:gd name="connsiteX4" fmla="*/ 3044952 w 3044952"/>
              <a:gd name="connsiteY4" fmla="*/ 1844033 h 2212848"/>
              <a:gd name="connsiteX5" fmla="*/ 2676137 w 3044952"/>
              <a:gd name="connsiteY5" fmla="*/ 2212848 h 2212848"/>
              <a:gd name="connsiteX6" fmla="*/ 368815 w 3044952"/>
              <a:gd name="connsiteY6" fmla="*/ 2212848 h 2212848"/>
              <a:gd name="connsiteX7" fmla="*/ 0 w 3044952"/>
              <a:gd name="connsiteY7" fmla="*/ 1844033 h 2212848"/>
              <a:gd name="connsiteX8" fmla="*/ 0 w 3044952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368836 w 3044973"/>
              <a:gd name="connsiteY6" fmla="*/ 2212848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676158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  <a:gd name="connsiteX0" fmla="*/ 21 w 3044973"/>
              <a:gd name="connsiteY0" fmla="*/ 368815 h 2212848"/>
              <a:gd name="connsiteX1" fmla="*/ 197386 w 3044973"/>
              <a:gd name="connsiteY1" fmla="*/ 0 h 2212848"/>
              <a:gd name="connsiteX2" fmla="*/ 2842413 w 3044973"/>
              <a:gd name="connsiteY2" fmla="*/ 0 h 2212848"/>
              <a:gd name="connsiteX3" fmla="*/ 3044973 w 3044973"/>
              <a:gd name="connsiteY3" fmla="*/ 368815 h 2212848"/>
              <a:gd name="connsiteX4" fmla="*/ 3044973 w 3044973"/>
              <a:gd name="connsiteY4" fmla="*/ 1844033 h 2212848"/>
              <a:gd name="connsiteX5" fmla="*/ 2842413 w 3044973"/>
              <a:gd name="connsiteY5" fmla="*/ 2212848 h 2212848"/>
              <a:gd name="connsiteX6" fmla="*/ 233754 w 3044973"/>
              <a:gd name="connsiteY6" fmla="*/ 2207652 h 2212848"/>
              <a:gd name="connsiteX7" fmla="*/ 21 w 3044973"/>
              <a:gd name="connsiteY7" fmla="*/ 1844033 h 2212848"/>
              <a:gd name="connsiteX8" fmla="*/ 21 w 3044973"/>
              <a:gd name="connsiteY8" fmla="*/ 368815 h 22128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44973" h="2212848">
                <a:moveTo>
                  <a:pt x="21" y="368815"/>
                </a:moveTo>
                <a:cubicBezTo>
                  <a:pt x="21" y="165124"/>
                  <a:pt x="-6305" y="0"/>
                  <a:pt x="197386" y="0"/>
                </a:cubicBezTo>
                <a:lnTo>
                  <a:pt x="2842413" y="0"/>
                </a:lnTo>
                <a:cubicBezTo>
                  <a:pt x="3046104" y="0"/>
                  <a:pt x="3044973" y="165124"/>
                  <a:pt x="3044973" y="368815"/>
                </a:cubicBezTo>
                <a:lnTo>
                  <a:pt x="3044973" y="1844033"/>
                </a:lnTo>
                <a:cubicBezTo>
                  <a:pt x="3044973" y="2047724"/>
                  <a:pt x="3046104" y="2212848"/>
                  <a:pt x="2842413" y="2212848"/>
                </a:cubicBezTo>
                <a:lnTo>
                  <a:pt x="233754" y="2207652"/>
                </a:lnTo>
                <a:cubicBezTo>
                  <a:pt x="30063" y="2207652"/>
                  <a:pt x="21" y="2047724"/>
                  <a:pt x="21" y="1844033"/>
                </a:cubicBezTo>
                <a:lnTo>
                  <a:pt x="21" y="368815"/>
                </a:lnTo>
                <a:close/>
              </a:path>
            </a:pathLst>
          </a:custGeom>
          <a:ln>
            <a:solidFill>
              <a:schemeClr val="bg1">
                <a:lumMod val="50000"/>
                <a:lumOff val="50000"/>
              </a:schemeClr>
            </a:solidFill>
          </a:ln>
        </p:spPr>
        <p:txBody>
          <a:bodyPr lIns="216000" tIns="180000" rIns="216000" bIns="180000" rtlCol="0">
            <a:normAutofit/>
          </a:bodyPr>
          <a:lstStyle>
            <a:lvl1pPr marL="0" indent="0">
              <a:buNone/>
              <a:defRPr sz="1400">
                <a:solidFill>
                  <a:schemeClr val="tx2"/>
                </a:solidFill>
              </a:defRPr>
            </a:lvl1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69" name="Овал 68">
            <a:extLst>
              <a:ext uri="{FF2B5EF4-FFF2-40B4-BE49-F238E27FC236}">
                <a16:creationId xmlns:a16="http://schemas.microsoft.com/office/drawing/2014/main" id="{E407CD49-808A-445A-96C0-E3083C9FB390}"/>
              </a:ext>
            </a:extLst>
          </p:cNvPr>
          <p:cNvSpPr/>
          <p:nvPr userDrawn="1"/>
        </p:nvSpPr>
        <p:spPr>
          <a:xfrm>
            <a:off x="10478954" y="3925610"/>
            <a:ext cx="100800" cy="100800"/>
          </a:xfrm>
          <a:prstGeom prst="ellipse">
            <a:avLst/>
          </a:prstGeom>
          <a:solidFill>
            <a:schemeClr val="bg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641312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пример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1980591"/>
            <a:ext cx="4187903" cy="1177174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ПРИМЕР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610893"/>
            <a:ext cx="4168311" cy="189753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319328"/>
            <a:ext cx="2584355" cy="100800"/>
            <a:chOff x="-1228304" y="3240138"/>
            <a:chExt cx="2584355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1228304" y="3290538"/>
              <a:ext cx="2520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255251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Текст 2">
            <a:extLst>
              <a:ext uri="{FF2B5EF4-FFF2-40B4-BE49-F238E27FC236}">
                <a16:creationId xmlns:a16="http://schemas.microsoft.com/office/drawing/2014/main" id="{82DA762C-1D45-43AA-9DB3-3D8DBE3EACFE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5267325" y="1126345"/>
            <a:ext cx="6086475" cy="2662466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2">
            <a:extLst>
              <a:ext uri="{FF2B5EF4-FFF2-40B4-BE49-F238E27FC236}">
                <a16:creationId xmlns:a16="http://schemas.microsoft.com/office/drawing/2014/main" id="{4C3C1BF4-C955-4D71-87E4-BE0F7B619575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5269967" y="3909256"/>
            <a:ext cx="6086475" cy="1822399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</p:spTree>
    <p:extLst>
      <p:ext uri="{BB962C8B-B14F-4D97-AF65-F5344CB8AC3E}">
        <p14:creationId xmlns:p14="http://schemas.microsoft.com/office/powerpoint/2010/main" val="220595652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бильного телефон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1294387"/>
            <a:ext cx="5314072" cy="569086"/>
          </a:xfrm>
        </p:spPr>
        <p:txBody>
          <a:bodyPr lIns="0" tIns="0" rIns="0" bIns="0" rtlCol="0" anchor="b">
            <a:normAutofit/>
          </a:bodyPr>
          <a:lstStyle>
            <a:lvl1pPr algn="l">
              <a:defRPr sz="3600"/>
            </a:lvl1pPr>
          </a:lstStyle>
          <a:p>
            <a:pPr rtl="0"/>
            <a:r>
              <a:rPr lang="ru-RU" noProof="0"/>
              <a:t>ЩЕЛКНИТЕ, ЧТОБЫ ИЗМЕНИТЬ ЗАГОЛОВОК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2212679"/>
            <a:ext cx="5292725" cy="978407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096000" y="1970230"/>
            <a:ext cx="6096000" cy="100800"/>
            <a:chOff x="646015" y="3248308"/>
            <a:chExt cx="3107749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46015" y="3290538"/>
              <a:ext cx="3107749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702376" y="3248308"/>
              <a:ext cx="51388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ABD2EF23-562D-4049-92E3-48371C9E83A4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6098826" y="3335524"/>
            <a:ext cx="5311245" cy="2248846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496B07E0-C579-4C5F-9AD4-6AF791562924}"/>
              </a:ext>
            </a:extLst>
          </p:cNvPr>
          <p:cNvSpPr/>
          <p:nvPr userDrawn="1"/>
        </p:nvSpPr>
        <p:spPr>
          <a:xfrm>
            <a:off x="963549" y="1819285"/>
            <a:ext cx="4306824" cy="3648456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-195" b="-195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1" name="Рисунок 2">
            <a:extLst>
              <a:ext uri="{FF2B5EF4-FFF2-40B4-BE49-F238E27FC236}">
                <a16:creationId xmlns:a16="http://schemas.microsoft.com/office/drawing/2014/main" id="{D5639F99-011E-49CF-8ABD-A4DB4439FB4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3315505" y="1976894"/>
            <a:ext cx="1819656" cy="3108960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Рисунок 2">
            <a:extLst>
              <a:ext uri="{FF2B5EF4-FFF2-40B4-BE49-F238E27FC236}">
                <a16:creationId xmlns:a16="http://schemas.microsoft.com/office/drawing/2014/main" id="{028483B2-B562-448D-AEE1-556BC9366BBA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102188" y="3517926"/>
            <a:ext cx="2057400" cy="181965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31957634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Вручну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Прямоугольник 34">
            <a:extLst>
              <a:ext uri="{FF2B5EF4-FFF2-40B4-BE49-F238E27FC236}">
                <a16:creationId xmlns:a16="http://schemas.microsoft.com/office/drawing/2014/main" id="{42737603-04DB-411C-B2D9-BDFF9AEE89D6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1" name="Текст 3">
            <a:extLst>
              <a:ext uri="{FF2B5EF4-FFF2-40B4-BE49-F238E27FC236}">
                <a16:creationId xmlns:a16="http://schemas.microsoft.com/office/drawing/2014/main" id="{605A03A4-E79C-49C5-A546-FF8E2D42E9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83319" y="3054194"/>
            <a:ext cx="1645920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22" name="Текст 3">
            <a:extLst>
              <a:ext uri="{FF2B5EF4-FFF2-40B4-BE49-F238E27FC236}">
                <a16:creationId xmlns:a16="http://schemas.microsoft.com/office/drawing/2014/main" id="{9EA27EF7-FC6B-496C-B737-B9219950367E}"/>
              </a:ext>
            </a:extLst>
          </p:cNvPr>
          <p:cNvSpPr>
            <a:spLocks noGrp="1"/>
          </p:cNvSpPr>
          <p:nvPr>
            <p:ph type="body" sz="half" idx="34" hasCustomPrompt="1"/>
          </p:nvPr>
        </p:nvSpPr>
        <p:spPr>
          <a:xfrm>
            <a:off x="1384584" y="2023761"/>
            <a:ext cx="2469965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3" name="Текст 3">
            <a:extLst>
              <a:ext uri="{FF2B5EF4-FFF2-40B4-BE49-F238E27FC236}">
                <a16:creationId xmlns:a16="http://schemas.microsoft.com/office/drawing/2014/main" id="{6C0E2C30-6E91-49DE-B7A1-6E32A19EC81D}"/>
              </a:ext>
            </a:extLst>
          </p:cNvPr>
          <p:cNvSpPr>
            <a:spLocks noGrp="1"/>
          </p:cNvSpPr>
          <p:nvPr>
            <p:ph type="body" sz="half" idx="36"/>
          </p:nvPr>
        </p:nvSpPr>
        <p:spPr>
          <a:xfrm>
            <a:off x="2596444" y="3054194"/>
            <a:ext cx="138988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4" name="Рисунок 12">
            <a:extLst>
              <a:ext uri="{FF2B5EF4-FFF2-40B4-BE49-F238E27FC236}">
                <a16:creationId xmlns:a16="http://schemas.microsoft.com/office/drawing/2014/main" id="{70BE5E73-C067-492F-BE30-5E3DADAD40EF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875852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Рисунок 12">
            <a:extLst>
              <a:ext uri="{FF2B5EF4-FFF2-40B4-BE49-F238E27FC236}">
                <a16:creationId xmlns:a16="http://schemas.microsoft.com/office/drawing/2014/main" id="{36A9B448-4FDC-41F7-941E-5BF5A129057A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2499831" y="3731781"/>
            <a:ext cx="1636776" cy="1618488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6" name="Текст 3">
            <a:extLst>
              <a:ext uri="{FF2B5EF4-FFF2-40B4-BE49-F238E27FC236}">
                <a16:creationId xmlns:a16="http://schemas.microsoft.com/office/drawing/2014/main" id="{90B3A413-8776-4B3B-931F-C132DAB3A425}"/>
              </a:ext>
            </a:extLst>
          </p:cNvPr>
          <p:cNvSpPr>
            <a:spLocks noGrp="1"/>
          </p:cNvSpPr>
          <p:nvPr>
            <p:ph type="body" sz="half" idx="39"/>
          </p:nvPr>
        </p:nvSpPr>
        <p:spPr>
          <a:xfrm>
            <a:off x="4940427" y="3054194"/>
            <a:ext cx="2113508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27" name="Текст 3">
            <a:extLst>
              <a:ext uri="{FF2B5EF4-FFF2-40B4-BE49-F238E27FC236}">
                <a16:creationId xmlns:a16="http://schemas.microsoft.com/office/drawing/2014/main" id="{BAD0CCD5-B712-4DB2-BFE3-4D3461B29F6D}"/>
              </a:ext>
            </a:extLst>
          </p:cNvPr>
          <p:cNvSpPr>
            <a:spLocks noGrp="1"/>
          </p:cNvSpPr>
          <p:nvPr>
            <p:ph type="body" sz="half" idx="40" hasCustomPrompt="1"/>
          </p:nvPr>
        </p:nvSpPr>
        <p:spPr>
          <a:xfrm>
            <a:off x="5494328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28" name="Рисунок 12">
            <a:extLst>
              <a:ext uri="{FF2B5EF4-FFF2-40B4-BE49-F238E27FC236}">
                <a16:creationId xmlns:a16="http://schemas.microsoft.com/office/drawing/2014/main" id="{64125935-B0D3-4ABD-9BBA-A60E46D2C55C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946407" y="3731781"/>
            <a:ext cx="2048256" cy="896112"/>
          </a:xfrm>
        </p:spPr>
        <p:txBody>
          <a:bodyPr rtlCol="0" anchor="ctr" anchorCtr="0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9" name="Текст 3">
            <a:extLst>
              <a:ext uri="{FF2B5EF4-FFF2-40B4-BE49-F238E27FC236}">
                <a16:creationId xmlns:a16="http://schemas.microsoft.com/office/drawing/2014/main" id="{47D3BA4D-FA26-44C8-B927-E42CC8E67B79}"/>
              </a:ext>
            </a:extLst>
          </p:cNvPr>
          <p:cNvSpPr>
            <a:spLocks noGrp="1"/>
          </p:cNvSpPr>
          <p:nvPr>
            <p:ph type="body" sz="half" idx="45"/>
          </p:nvPr>
        </p:nvSpPr>
        <p:spPr>
          <a:xfrm>
            <a:off x="7900319" y="3054194"/>
            <a:ext cx="2197045" cy="618756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0" name="Текст 3">
            <a:extLst>
              <a:ext uri="{FF2B5EF4-FFF2-40B4-BE49-F238E27FC236}">
                <a16:creationId xmlns:a16="http://schemas.microsoft.com/office/drawing/2014/main" id="{2D2A84D7-2523-470B-A3C0-0140355D4F68}"/>
              </a:ext>
            </a:extLst>
          </p:cNvPr>
          <p:cNvSpPr>
            <a:spLocks noGrp="1"/>
          </p:cNvSpPr>
          <p:nvPr>
            <p:ph type="body" sz="half" idx="46" hasCustomPrompt="1"/>
          </p:nvPr>
        </p:nvSpPr>
        <p:spPr>
          <a:xfrm>
            <a:off x="8454220" y="2023761"/>
            <a:ext cx="1943702" cy="982274"/>
          </a:xfrm>
        </p:spPr>
        <p:txBody>
          <a:bodyPr lIns="0" rIns="0" bIns="0" rtlCol="0" anchor="ctr" anchorCtr="0">
            <a:normAutofit/>
          </a:bodyPr>
          <a:lstStyle>
            <a:lvl1pPr marL="0" indent="0">
              <a:spcBef>
                <a:spcPts val="0"/>
              </a:spcBef>
              <a:buNone/>
              <a:defRPr lang="en-US" sz="2000" b="1" kern="1200" dirty="0">
                <a:solidFill>
                  <a:schemeClr val="bg2"/>
                </a:solidFill>
                <a:latin typeface="+mj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/>
              <a:t>Образец текста</a:t>
            </a:r>
            <a:br>
              <a:rPr lang="ru-RU" noProof="0"/>
            </a:br>
            <a:r>
              <a:rPr lang="ru-RU" noProof="0"/>
              <a:t>стили</a:t>
            </a:r>
          </a:p>
        </p:txBody>
      </p:sp>
      <p:sp>
        <p:nvSpPr>
          <p:cNvPr id="32" name="Текст 3">
            <a:extLst>
              <a:ext uri="{FF2B5EF4-FFF2-40B4-BE49-F238E27FC236}">
                <a16:creationId xmlns:a16="http://schemas.microsoft.com/office/drawing/2014/main" id="{55D1A91B-BB99-4DC7-B8F5-55514B49A9D1}"/>
              </a:ext>
            </a:extLst>
          </p:cNvPr>
          <p:cNvSpPr>
            <a:spLocks noGrp="1"/>
          </p:cNvSpPr>
          <p:nvPr>
            <p:ph type="body" sz="half" idx="49"/>
          </p:nvPr>
        </p:nvSpPr>
        <p:spPr>
          <a:xfrm>
            <a:off x="7900319" y="4671712"/>
            <a:ext cx="2223939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3" name="Текст 3">
            <a:extLst>
              <a:ext uri="{FF2B5EF4-FFF2-40B4-BE49-F238E27FC236}">
                <a16:creationId xmlns:a16="http://schemas.microsoft.com/office/drawing/2014/main" id="{FFAB2C75-BBBF-4A4D-A633-7CEFFABAFE32}"/>
              </a:ext>
            </a:extLst>
          </p:cNvPr>
          <p:cNvSpPr>
            <a:spLocks noGrp="1"/>
          </p:cNvSpPr>
          <p:nvPr>
            <p:ph type="body" sz="half" idx="51"/>
          </p:nvPr>
        </p:nvSpPr>
        <p:spPr>
          <a:xfrm>
            <a:off x="4940427" y="4830765"/>
            <a:ext cx="2048256" cy="519503"/>
          </a:xfrm>
        </p:spPr>
        <p:txBody>
          <a:bodyPr lIns="0" tIns="0" rIns="0" bIns="0" rtlCol="0" anchor="t" anchorCtr="0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marL="0" lv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ru-RU" noProof="0" smtClean="0"/>
              <a:t>Образец текста</a:t>
            </a:r>
          </a:p>
        </p:txBody>
      </p:sp>
      <p:sp>
        <p:nvSpPr>
          <p:cNvPr id="34" name="Текст 7">
            <a:extLst>
              <a:ext uri="{FF2B5EF4-FFF2-40B4-BE49-F238E27FC236}">
                <a16:creationId xmlns:a16="http://schemas.microsoft.com/office/drawing/2014/main" id="{83CD3289-0FBC-4854-8EB2-ADD41F89CA4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358" y="202341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sz="7000" b="1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6" name="Текст 7">
            <a:extLst>
              <a:ext uri="{FF2B5EF4-FFF2-40B4-BE49-F238E27FC236}">
                <a16:creationId xmlns:a16="http://schemas.microsoft.com/office/drawing/2014/main" id="{2F18CD59-6602-4DEC-9B12-412E6BAF9283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4912823" y="1999493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37" name="Текст 7">
            <a:extLst>
              <a:ext uri="{FF2B5EF4-FFF2-40B4-BE49-F238E27FC236}">
                <a16:creationId xmlns:a16="http://schemas.microsoft.com/office/drawing/2014/main" id="{88B09568-0B94-4B51-BE65-A72C65C3D7D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73424" y="2002966"/>
            <a:ext cx="558402" cy="896112"/>
          </a:xfrm>
        </p:spPr>
        <p:txBody>
          <a:bodyPr lIns="0" tIns="0" rIns="0" bIns="0" rtlCol="0">
            <a:noAutofit/>
          </a:bodyPr>
          <a:lstStyle>
            <a:lvl1pPr marL="0" indent="0" algn="l">
              <a:buNone/>
              <a:defRPr lang="ru-RU" sz="7000" b="1" kern="1200" dirty="0">
                <a:ln>
                  <a:solidFill>
                    <a:schemeClr val="tx1"/>
                  </a:solidFill>
                </a:ln>
                <a:noFill/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ru-RU" noProof="0"/>
              <a:t>1</a:t>
            </a:r>
          </a:p>
        </p:txBody>
      </p:sp>
      <p:sp>
        <p:nvSpPr>
          <p:cNvPr id="40" name="Текст 3">
            <a:extLst>
              <a:ext uri="{FF2B5EF4-FFF2-40B4-BE49-F238E27FC236}">
                <a16:creationId xmlns:a16="http://schemas.microsoft.com/office/drawing/2014/main" id="{315834F5-9ACD-4898-B96E-8C732881FF01}"/>
              </a:ext>
            </a:extLst>
          </p:cNvPr>
          <p:cNvSpPr>
            <a:spLocks noGrp="1"/>
          </p:cNvSpPr>
          <p:nvPr>
            <p:ph type="body" sz="half" idx="50"/>
          </p:nvPr>
        </p:nvSpPr>
        <p:spPr>
          <a:xfrm>
            <a:off x="2359124" y="5706529"/>
            <a:ext cx="8993089" cy="365122"/>
          </a:xfrm>
        </p:spPr>
        <p:txBody>
          <a:bodyPr lIns="0" tIns="0" rIns="0" bIns="0" rtlCol="0" anchor="t" anchorCtr="0">
            <a:normAutofit/>
          </a:bodyPr>
          <a:lstStyle>
            <a:lvl1pPr marL="0" indent="0" algn="r">
              <a:lnSpc>
                <a:spcPct val="100000"/>
              </a:lnSpc>
              <a:spcBef>
                <a:spcPts val="0"/>
              </a:spcBef>
              <a:buNone/>
              <a:defRPr lang="en-US" sz="1400" i="0" kern="1200" smtClean="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38" name="Заголовок 1">
            <a:extLst>
              <a:ext uri="{FF2B5EF4-FFF2-40B4-BE49-F238E27FC236}">
                <a16:creationId xmlns:a16="http://schemas.microsoft.com/office/drawing/2014/main" id="{7E5CF6DE-4761-4BA5-A429-30AC8BBAD45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9" y="780001"/>
            <a:ext cx="10512424" cy="606677"/>
          </a:xfrm>
        </p:spPr>
        <p:txBody>
          <a:bodyPr lIns="0" tIns="0" rIns="0" bIns="0" rtlCol="0" anchor="t" anchorCtr="0">
            <a:normAutofit/>
          </a:bodyPr>
          <a:lstStyle>
            <a:lvl1pPr marL="0"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ru-RU" sz="3600" b="1" kern="1200" dirty="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ru-RU" noProof="0"/>
              <a:t>КАК ИСПОЛЬЗОВАТЬ ЭТОТ ШАБЛОН</a:t>
            </a:r>
          </a:p>
        </p:txBody>
      </p:sp>
      <p:sp>
        <p:nvSpPr>
          <p:cNvPr id="41" name="Рисунок 9">
            <a:extLst>
              <a:ext uri="{FF2B5EF4-FFF2-40B4-BE49-F238E27FC236}">
                <a16:creationId xmlns:a16="http://schemas.microsoft.com/office/drawing/2014/main" id="{8A4896B5-1C5E-47F0-8F0C-4EF97E356C8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900319" y="3779907"/>
            <a:ext cx="1481328" cy="7589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изображение</a:t>
            </a:r>
          </a:p>
        </p:txBody>
      </p:sp>
      <p:grpSp>
        <p:nvGrpSpPr>
          <p:cNvPr id="31" name="Группа 30">
            <a:extLst>
              <a:ext uri="{FF2B5EF4-FFF2-40B4-BE49-F238E27FC236}">
                <a16:creationId xmlns:a16="http://schemas.microsoft.com/office/drawing/2014/main" id="{D87F4783-C8BA-411C-A188-4A4DAED10C02}"/>
              </a:ext>
            </a:extLst>
          </p:cNvPr>
          <p:cNvGrpSpPr/>
          <p:nvPr userDrawn="1"/>
        </p:nvGrpSpPr>
        <p:grpSpPr>
          <a:xfrm flipH="1">
            <a:off x="4416000" y="1375202"/>
            <a:ext cx="7776000" cy="100800"/>
            <a:chOff x="-322289" y="3240138"/>
            <a:chExt cx="5070122" cy="100800"/>
          </a:xfrm>
        </p:grpSpPr>
        <p:cxnSp>
          <p:nvCxnSpPr>
            <p:cNvPr id="39" name="Прямая соединительная линия 38">
              <a:extLst>
                <a:ext uri="{FF2B5EF4-FFF2-40B4-BE49-F238E27FC236}">
                  <a16:creationId xmlns:a16="http://schemas.microsoft.com/office/drawing/2014/main" id="{959A2713-966D-4694-A067-D6BE1B2986D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89" y="3290538"/>
              <a:ext cx="5070122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Овал 41">
              <a:extLst>
                <a:ext uri="{FF2B5EF4-FFF2-40B4-BE49-F238E27FC236}">
                  <a16:creationId xmlns:a16="http://schemas.microsoft.com/office/drawing/2014/main" id="{FCA15F19-C2FE-4F13-9359-69E884CA83B9}"/>
                </a:ext>
              </a:extLst>
            </p:cNvPr>
            <p:cNvSpPr/>
            <p:nvPr userDrawn="1"/>
          </p:nvSpPr>
          <p:spPr>
            <a:xfrm>
              <a:off x="4682109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5357769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278196A9-689D-4410-BFC0-7ACB19755A0C}"/>
              </a:ext>
            </a:extLst>
          </p:cNvPr>
          <p:cNvSpPr/>
          <p:nvPr userDrawn="1"/>
        </p:nvSpPr>
        <p:spPr>
          <a:xfrm>
            <a:off x="0" y="0"/>
            <a:ext cx="12192000" cy="4416552"/>
          </a:xfrm>
          <a:prstGeom prst="rect">
            <a:avLst/>
          </a:prstGeom>
          <a:blipFill>
            <a:blip r:embed="rId2"/>
            <a:srcRect/>
            <a:stretch>
              <a:fillRect l="-842" r="-8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29BFEAD-57CF-438A-8084-C5AC7F47E54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462986"/>
            <a:ext cx="9144000" cy="1786094"/>
          </a:xfrm>
        </p:spPr>
        <p:txBody>
          <a:bodyPr rtlCol="0" anchor="b"/>
          <a:lstStyle>
            <a:lvl1pPr algn="ctr">
              <a:defRPr sz="6000"/>
            </a:lvl1pPr>
          </a:lstStyle>
          <a:p>
            <a:pPr rtl="0"/>
            <a:r>
              <a:rPr lang="ru-RU" noProof="0"/>
              <a:t>ЩЕЛКНИТЕ, ЧТОБЫ ИЗМЕНИТЬ СТИЛЬ ОБРАЗЦА 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7E17A3CB-B083-4E49-9123-A5E47559DC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A8C4102C-4609-416C-A808-0FFE0051D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D7BCC5D-6F2C-472F-BD4C-4096793DFC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7BE854BB-FA44-4CAB-85DF-F5C412560348}"/>
              </a:ext>
            </a:extLst>
          </p:cNvPr>
          <p:cNvSpPr/>
          <p:nvPr userDrawn="1"/>
        </p:nvSpPr>
        <p:spPr>
          <a:xfrm>
            <a:off x="0" y="4416552"/>
            <a:ext cx="12192000" cy="2441448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389BFFF1-5465-4317-B9DB-C23A5B1D76E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734696"/>
            <a:ext cx="9144000" cy="459798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676B4374-8F24-43DE-860D-E5C6EA850AB4}"/>
              </a:ext>
            </a:extLst>
          </p:cNvPr>
          <p:cNvGrpSpPr/>
          <p:nvPr userDrawn="1"/>
        </p:nvGrpSpPr>
        <p:grpSpPr>
          <a:xfrm>
            <a:off x="3619265" y="2253996"/>
            <a:ext cx="4953471" cy="100584"/>
            <a:chOff x="3631692" y="2253996"/>
            <a:chExt cx="4953471" cy="100584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585C7755-9394-4129-AB48-1AC32DA80C75}"/>
                </a:ext>
              </a:extLst>
            </p:cNvPr>
            <p:cNvSpPr/>
            <p:nvPr userDrawn="1"/>
          </p:nvSpPr>
          <p:spPr>
            <a:xfrm>
              <a:off x="3631692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64C71ABE-575A-48CF-82B1-EDE8535F3993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E3C1EA63-78B2-4715-B4DC-63D98AC7F354}"/>
                </a:ext>
              </a:extLst>
            </p:cNvPr>
            <p:cNvSpPr/>
            <p:nvPr userDrawn="1"/>
          </p:nvSpPr>
          <p:spPr>
            <a:xfrm>
              <a:off x="8484579" y="2253996"/>
              <a:ext cx="100584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6" name="Группа 15">
            <a:extLst>
              <a:ext uri="{FF2B5EF4-FFF2-40B4-BE49-F238E27FC236}">
                <a16:creationId xmlns:a16="http://schemas.microsoft.com/office/drawing/2014/main" id="{E9BB74A1-0BEA-4AD8-8138-0641A45D8B40}"/>
              </a:ext>
            </a:extLst>
          </p:cNvPr>
          <p:cNvGrpSpPr/>
          <p:nvPr userDrawn="1"/>
        </p:nvGrpSpPr>
        <p:grpSpPr>
          <a:xfrm>
            <a:off x="4652581" y="5305363"/>
            <a:ext cx="2886839" cy="100584"/>
            <a:chOff x="3631690" y="2253996"/>
            <a:chExt cx="5028467" cy="100584"/>
          </a:xfrm>
        </p:grpSpPr>
        <p:sp>
          <p:nvSpPr>
            <p:cNvPr id="17" name="Овал 16">
              <a:extLst>
                <a:ext uri="{FF2B5EF4-FFF2-40B4-BE49-F238E27FC236}">
                  <a16:creationId xmlns:a16="http://schemas.microsoft.com/office/drawing/2014/main" id="{73D0026E-5270-4C52-A1AF-5631E8192DCD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8" name="Прямая соединительная линия 17">
              <a:extLst>
                <a:ext uri="{FF2B5EF4-FFF2-40B4-BE49-F238E27FC236}">
                  <a16:creationId xmlns:a16="http://schemas.microsoft.com/office/drawing/2014/main" id="{A6085D92-5F70-4097-A2FF-C15B13788D0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828032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BE68EB6C-48D0-4EBF-8541-926D16790F52}"/>
                </a:ext>
              </a:extLst>
            </p:cNvPr>
            <p:cNvSpPr/>
            <p:nvPr userDrawn="1"/>
          </p:nvSpPr>
          <p:spPr>
            <a:xfrm>
              <a:off x="8484578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136418969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45015858-8549-49EA-BB83-070E0D9D4890}"/>
              </a:ext>
            </a:extLst>
          </p:cNvPr>
          <p:cNvSpPr/>
          <p:nvPr userDrawn="1"/>
        </p:nvSpPr>
        <p:spPr>
          <a:xfrm>
            <a:off x="6083808" y="0"/>
            <a:ext cx="6108192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6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206FBAC-B8FD-4768-B682-E0B93BA3310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769768" y="2133599"/>
            <a:ext cx="4618957" cy="2492461"/>
          </a:xfrm>
        </p:spPr>
        <p:txBody>
          <a:bodyPr lIns="0" tIns="0" rIns="0" bIns="0" rtlCol="0" anchor="b" anchorCtr="0">
            <a:noAutofit/>
          </a:bodyPr>
          <a:lstStyle>
            <a:lvl1pPr>
              <a:defRPr sz="6000"/>
            </a:lvl1pPr>
          </a:lstStyle>
          <a:p>
            <a:pPr rtl="0"/>
            <a:r>
              <a:rPr lang="ru-RU" noProof="0"/>
              <a:t>ПРЕЗЕНТАЦИЯ</a:t>
            </a:r>
            <a:br>
              <a:rPr lang="ru-RU" noProof="0"/>
            </a:br>
            <a:r>
              <a:rPr lang="ru-RU" noProof="0"/>
              <a:t>СО СЛАЙДАМИ</a:t>
            </a:r>
            <a:br>
              <a:rPr lang="ru-RU" noProof="0"/>
            </a:br>
            <a:r>
              <a:rPr lang="ru-RU" noProof="0"/>
              <a:t>НАЗВАНИЕ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472534F-03A6-408A-9BF1-303D0A440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4E181-0C50-4F43-A5A7-6FDD1500C7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3A749CC-EB55-4FEF-AA4C-9A9C6E2AA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6F3E26A6-6962-4A35-AA86-805537D45296}"/>
              </a:ext>
            </a:extLst>
          </p:cNvPr>
          <p:cNvGrpSpPr/>
          <p:nvPr userDrawn="1"/>
        </p:nvGrpSpPr>
        <p:grpSpPr>
          <a:xfrm>
            <a:off x="6769768" y="1947412"/>
            <a:ext cx="2520148" cy="102440"/>
            <a:chOff x="3631690" y="2252140"/>
            <a:chExt cx="4389743" cy="102440"/>
          </a:xfrm>
        </p:grpSpPr>
        <p:sp>
          <p:nvSpPr>
            <p:cNvPr id="10" name="Овал 9">
              <a:extLst>
                <a:ext uri="{FF2B5EF4-FFF2-40B4-BE49-F238E27FC236}">
                  <a16:creationId xmlns:a16="http://schemas.microsoft.com/office/drawing/2014/main" id="{681504C4-12AC-4251-8E47-0089784BDB9B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1" name="Прямая соединительная линия 10">
              <a:extLst>
                <a:ext uri="{FF2B5EF4-FFF2-40B4-BE49-F238E27FC236}">
                  <a16:creationId xmlns:a16="http://schemas.microsoft.com/office/drawing/2014/main" id="{192040D0-01C2-4643-8F84-3B8F334E545C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5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7ED601E9-2BFC-460B-A2A8-69A787A4988E}"/>
                </a:ext>
              </a:extLst>
            </p:cNvPr>
            <p:cNvSpPr/>
            <p:nvPr userDrawn="1"/>
          </p:nvSpPr>
          <p:spPr>
            <a:xfrm>
              <a:off x="7845854" y="2252140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BB49A8A6-FEDB-4D20-B581-A84DB8EFE977}"/>
              </a:ext>
            </a:extLst>
          </p:cNvPr>
          <p:cNvGrpSpPr/>
          <p:nvPr userDrawn="1"/>
        </p:nvGrpSpPr>
        <p:grpSpPr>
          <a:xfrm>
            <a:off x="6769768" y="4654084"/>
            <a:ext cx="2520148" cy="100584"/>
            <a:chOff x="3631690" y="2253996"/>
            <a:chExt cx="4389742" cy="100584"/>
          </a:xfrm>
        </p:grpSpPr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C2F65998-5EC3-446A-8307-1CF81A348CE3}"/>
                </a:ext>
              </a:extLst>
            </p:cNvPr>
            <p:cNvSpPr/>
            <p:nvPr userDrawn="1"/>
          </p:nvSpPr>
          <p:spPr>
            <a:xfrm>
              <a:off x="3631690" y="2253996"/>
              <a:ext cx="175203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  <p:cxnSp>
          <p:nvCxnSpPr>
            <p:cNvPr id="15" name="Прямая соединительная линия 14">
              <a:extLst>
                <a:ext uri="{FF2B5EF4-FFF2-40B4-BE49-F238E27FC236}">
                  <a16:creationId xmlns:a16="http://schemas.microsoft.com/office/drawing/2014/main" id="{7CC5D776-F60A-4A0C-AA7C-EFACDA2CEA88}"/>
                </a:ext>
              </a:extLst>
            </p:cNvPr>
            <p:cNvCxnSpPr/>
            <p:nvPr userDrawn="1"/>
          </p:nvCxnSpPr>
          <p:spPr>
            <a:xfrm>
              <a:off x="3681984" y="2307679"/>
              <a:ext cx="4201364" cy="0"/>
            </a:xfrm>
            <a:prstGeom prst="line">
              <a:avLst/>
            </a:prstGeom>
            <a:ln w="12700"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AEAFE309-55C5-409C-92ED-748307C74318}"/>
                </a:ext>
              </a:extLst>
            </p:cNvPr>
            <p:cNvSpPr/>
            <p:nvPr userDrawn="1"/>
          </p:nvSpPr>
          <p:spPr>
            <a:xfrm>
              <a:off x="7845853" y="2253996"/>
              <a:ext cx="175579" cy="100584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Подзаголовок 2">
            <a:extLst>
              <a:ext uri="{FF2B5EF4-FFF2-40B4-BE49-F238E27FC236}">
                <a16:creationId xmlns:a16="http://schemas.microsoft.com/office/drawing/2014/main" id="{5B77B20B-76F5-4912-803D-5709F730D4F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9767" y="4889444"/>
            <a:ext cx="4618957" cy="590626"/>
          </a:xfrm>
        </p:spPr>
        <p:txBody>
          <a:bodyPr lIns="0" tIns="0" rIns="0" bIns="0" rtlCol="0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800" b="1">
                <a:latin typeface="+mn-lt"/>
                <a:cs typeface="Segoe UI Semibold" panose="020B07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ru-RU" noProof="0" smtClean="0"/>
              <a:t>Образец подзаголовка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3791958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содержимое с изображение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205904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009252" cy="100800"/>
            <a:chOff x="0" y="3240138"/>
            <a:chExt cx="2009252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194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1908452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215201" cy="1328330"/>
          </a:xfrm>
        </p:spPr>
        <p:txBody>
          <a:bodyPr lIns="0" tIns="0" rIns="0" bIns="0" rtlCol="0">
            <a:normAutofit/>
          </a:bodyPr>
          <a:lstStyle>
            <a:lvl1pPr marL="0" indent="0" rtl="0">
              <a:lnSpc>
                <a:spcPct val="100000"/>
              </a:lnSpc>
              <a:spcBef>
                <a:spcPts val="600"/>
              </a:spcBef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Рисунок 7">
            <a:extLst>
              <a:ext uri="{FF2B5EF4-FFF2-40B4-BE49-F238E27FC236}">
                <a16:creationId xmlns:a16="http://schemas.microsoft.com/office/drawing/2014/main" id="{DE71F7A0-F439-470D-A1B8-556C960D112C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3003" y="2490534"/>
            <a:ext cx="6083300" cy="2587752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3996927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6" name="Объект 2">
            <a:extLst>
              <a:ext uri="{FF2B5EF4-FFF2-40B4-BE49-F238E27FC236}">
                <a16:creationId xmlns:a16="http://schemas.microsoft.com/office/drawing/2014/main" id="{DEA943F6-C418-4339-8C7E-A12127BDE2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87777"/>
            <a:ext cx="10515600" cy="4534293"/>
          </a:xfrm>
        </p:spPr>
        <p:txBody>
          <a:bodyPr rtlCol="0"/>
          <a:lstStyle>
            <a:lvl1pPr>
              <a:defRPr>
                <a:solidFill>
                  <a:schemeClr val="bg2"/>
                </a:solidFill>
              </a:defRPr>
            </a:lvl1pPr>
            <a:lvl2pPr>
              <a:defRPr>
                <a:solidFill>
                  <a:schemeClr val="bg2"/>
                </a:solidFill>
              </a:defRPr>
            </a:lvl2pPr>
            <a:lvl3pPr>
              <a:defRPr>
                <a:solidFill>
                  <a:schemeClr val="bg2"/>
                </a:solidFill>
              </a:defRPr>
            </a:lvl3pPr>
            <a:lvl4pPr>
              <a:defRPr>
                <a:solidFill>
                  <a:schemeClr val="bg2"/>
                </a:solidFill>
              </a:defRPr>
            </a:lvl4pPr>
            <a:lvl5pPr>
              <a:defRPr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7844681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Два типа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B6FE9A2-5CE4-4652-97CE-3FF947D5485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бъект 2">
            <a:extLst>
              <a:ext uri="{FF2B5EF4-FFF2-40B4-BE49-F238E27FC236}">
                <a16:creationId xmlns:a16="http://schemas.microsoft.com/office/drawing/2014/main" id="{3FD6D4E1-CC57-4556-9CB7-31B375477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2AE7A31C-D605-4363-B037-1938B9304C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159497"/>
            <a:ext cx="5181600" cy="4543719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491594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A4B5E40D-C1A5-4C5A-BBA0-C3E41F028D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Текст 2">
            <a:extLst>
              <a:ext uri="{FF2B5EF4-FFF2-40B4-BE49-F238E27FC236}">
                <a16:creationId xmlns:a16="http://schemas.microsoft.com/office/drawing/2014/main" id="{85C650EE-495E-44EB-870B-AC85B18EB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256955"/>
            <a:ext cx="5157787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8" name="Объект 3">
            <a:extLst>
              <a:ext uri="{FF2B5EF4-FFF2-40B4-BE49-F238E27FC236}">
                <a16:creationId xmlns:a16="http://schemas.microsoft.com/office/drawing/2014/main" id="{77DCC2A5-8A6A-431F-BD6C-93E32539A0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203414"/>
            <a:ext cx="5157787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  <p:sp>
        <p:nvSpPr>
          <p:cNvPr id="9" name="Текст 4">
            <a:extLst>
              <a:ext uri="{FF2B5EF4-FFF2-40B4-BE49-F238E27FC236}">
                <a16:creationId xmlns:a16="http://schemas.microsoft.com/office/drawing/2014/main" id="{7FE620E9-8AD3-4771-8897-E65B461E280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256955"/>
            <a:ext cx="5183188" cy="823912"/>
          </a:xfrm>
        </p:spPr>
        <p:txBody>
          <a:bodyPr rtlCol="0" anchor="b"/>
          <a:lstStyle>
            <a:lvl1pPr marL="0" indent="0">
              <a:buNone/>
              <a:defRPr sz="24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5">
            <a:extLst>
              <a:ext uri="{FF2B5EF4-FFF2-40B4-BE49-F238E27FC236}">
                <a16:creationId xmlns:a16="http://schemas.microsoft.com/office/drawing/2014/main" id="{B75F265B-9F81-4A64-A8D4-7D0A31CEA45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203414"/>
            <a:ext cx="5183188" cy="3397631"/>
          </a:xfrm>
        </p:spPr>
        <p:txBody>
          <a:bodyPr rtlCol="0">
            <a:normAutofit/>
          </a:bodyPr>
          <a:lstStyle>
            <a:lvl1pPr>
              <a:defRPr sz="2000">
                <a:solidFill>
                  <a:schemeClr val="bg2"/>
                </a:solidFill>
              </a:defRPr>
            </a:lvl1pPr>
            <a:lvl2pPr>
              <a:defRPr sz="1800">
                <a:solidFill>
                  <a:schemeClr val="bg2"/>
                </a:solidFill>
              </a:defRPr>
            </a:lvl2pPr>
            <a:lvl3pPr>
              <a:defRPr sz="1600">
                <a:solidFill>
                  <a:schemeClr val="bg2"/>
                </a:solidFill>
              </a:defRPr>
            </a:lvl3pPr>
            <a:lvl4pPr>
              <a:defRPr sz="1400">
                <a:solidFill>
                  <a:schemeClr val="bg2"/>
                </a:solidFill>
              </a:defRPr>
            </a:lvl4pPr>
            <a:lvl5pPr>
              <a:defRPr sz="1400">
                <a:solidFill>
                  <a:schemeClr val="bg2"/>
                </a:solidFill>
              </a:defRPr>
            </a:lvl5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4080301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0" name="Объект 2">
            <a:extLst>
              <a:ext uri="{FF2B5EF4-FFF2-40B4-BE49-F238E27FC236}">
                <a16:creationId xmlns:a16="http://schemas.microsoft.com/office/drawing/2014/main" id="{3AE79E65-3D1E-4444-9BD4-8578BF0C6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  <a:lvl2pPr>
              <a:defRPr sz="2000">
                <a:solidFill>
                  <a:schemeClr val="bg2"/>
                </a:solidFill>
              </a:defRPr>
            </a:lvl2pPr>
            <a:lvl3pPr>
              <a:defRPr sz="1800">
                <a:solidFill>
                  <a:schemeClr val="bg2"/>
                </a:solidFill>
              </a:defRPr>
            </a:lvl3pPr>
            <a:lvl4pPr>
              <a:defRPr sz="1600">
                <a:solidFill>
                  <a:schemeClr val="bg2"/>
                </a:solidFill>
              </a:defRPr>
            </a:lvl4pPr>
            <a:lvl5pPr>
              <a:defRPr sz="1600">
                <a:solidFill>
                  <a:schemeClr val="bg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  <a:p>
            <a:pPr lvl="1" rtl="0"/>
            <a:r>
              <a:rPr lang="ru-RU" noProof="0" smtClean="0"/>
              <a:t>Второй уровень</a:t>
            </a:r>
          </a:p>
          <a:p>
            <a:pPr lvl="2" rtl="0"/>
            <a:r>
              <a:rPr lang="ru-RU" noProof="0" smtClean="0"/>
              <a:t>Третий уровень</a:t>
            </a:r>
          </a:p>
          <a:p>
            <a:pPr lvl="3" rtl="0"/>
            <a:r>
              <a:rPr lang="ru-RU" noProof="0" smtClean="0"/>
              <a:t>Четвертый уровень</a:t>
            </a:r>
          </a:p>
          <a:p>
            <a:pPr lvl="4" rtl="0"/>
            <a:r>
              <a:rPr lang="ru-RU" noProof="0" smtClean="0"/>
              <a:t>Пятый уровень</a:t>
            </a:r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1279995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A16E3F0B-343E-4C97-A8D6-C47FCC915F74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8A02905C-2C7D-4445-B47F-3EBBA4465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 3">
            <a:extLst>
              <a:ext uri="{FF2B5EF4-FFF2-40B4-BE49-F238E27FC236}">
                <a16:creationId xmlns:a16="http://schemas.microsoft.com/office/drawing/2014/main" id="{17BC8A51-D50F-4F98-9402-8FF90BD2D1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 rtlCol="0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ru-RU" noProof="0" smtClean="0"/>
              <a:t>Образец текста</a:t>
            </a:r>
          </a:p>
        </p:txBody>
      </p:sp>
      <p:sp>
        <p:nvSpPr>
          <p:cNvPr id="11" name="Рисунок 2">
            <a:extLst>
              <a:ext uri="{FF2B5EF4-FFF2-40B4-BE49-F238E27FC236}">
                <a16:creationId xmlns:a16="http://schemas.microsoft.com/office/drawing/2014/main" id="{1D23A006-AC57-4A0B-BC20-6D226A80CC78}"/>
              </a:ext>
            </a:extLst>
          </p:cNvPr>
          <p:cNvSpPr>
            <a:spLocks noGrp="1"/>
          </p:cNvSpPr>
          <p:nvPr>
            <p:ph type="pic" idx="1" hasCustomPrompt="1"/>
          </p:nvPr>
        </p:nvSpPr>
        <p:spPr>
          <a:xfrm>
            <a:off x="5183188" y="457201"/>
            <a:ext cx="6172200" cy="5403850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58530514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F05564D-C546-470F-B93C-274AA86CE0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 1">
            <a:extLst>
              <a:ext uri="{FF2B5EF4-FFF2-40B4-BE49-F238E27FC236}">
                <a16:creationId xmlns:a16="http://schemas.microsoft.com/office/drawing/2014/main" id="{7215E379-3C1C-4942-917E-02E25E8CB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2969"/>
          </a:xfrm>
        </p:spPr>
        <p:txBody>
          <a:bodyPr rtlCol="0"/>
          <a:lstStyle/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88399162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9E60A5F-CE74-4F00-A5C2-F9742DDFFF1F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046047C4-77C4-4E19-8DD7-2ED3165B7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ДД.ММ.20ГГ</a:t>
            </a:r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D250B5CF-1C4F-4BA2-8E78-5F48C92A9D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714C6A0A-8A9D-47A1-97DA-BB49491517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</p:spTree>
    <p:extLst>
      <p:ext uri="{BB962C8B-B14F-4D97-AF65-F5344CB8AC3E}">
        <p14:creationId xmlns:p14="http://schemas.microsoft.com/office/powerpoint/2010/main" val="2231715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, изображения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 dirty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" noProof="0"/>
              <a:t>ДД.ММ.20XX</a:t>
            </a:r>
            <a:endParaRPr lang="en-US" noProof="0" dirty="0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" noProof="0"/>
              <a:t>ДОБАВИТЬ НИЖНИЙ КОЛОНТИТУЛ</a:t>
            </a:r>
            <a:endParaRPr lang="en-US" noProof="0" dirty="0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94591" y="1090118"/>
            <a:ext cx="4494133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" noProof="0"/>
              <a:t>ЩЕЛКНИТЕ, ЧТОБЫ ИЗМЕНИТЬ</a:t>
            </a:r>
            <a:endParaRPr lang="en-US" noProof="0" dirty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94591" y="2243662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924675" y="1993043"/>
            <a:ext cx="5267325" cy="100800"/>
            <a:chOff x="0" y="3240138"/>
            <a:chExt cx="3434400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/>
            <p:nvPr userDrawn="1"/>
          </p:nvCxnSpPr>
          <p:spPr>
            <a:xfrm>
              <a:off x="0" y="3290538"/>
              <a:ext cx="3384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en-US" noProof="0" dirty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6894591" y="2868443"/>
            <a:ext cx="4482996" cy="243260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US" noProof="0" dirty="0"/>
          </a:p>
        </p:txBody>
      </p:sp>
      <p:sp>
        <p:nvSpPr>
          <p:cNvPr id="22" name="Рисунок 7">
            <a:extLst>
              <a:ext uri="{FF2B5EF4-FFF2-40B4-BE49-F238E27FC236}">
                <a16:creationId xmlns:a16="http://schemas.microsoft.com/office/drawing/2014/main" id="{F0861AA2-8248-462C-B6D8-FFD829F41ED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854411" y="1472184"/>
            <a:ext cx="324620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 smtClean="0"/>
              <a:t>Вставка рисунка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47638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заголовка и содержимого, вер.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219359"/>
            <a:ext cx="5021940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3122284"/>
            <a:ext cx="2783606" cy="100800"/>
            <a:chOff x="0" y="3240138"/>
            <a:chExt cx="2783606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36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82806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Текст 2">
            <a:extLst>
              <a:ext uri="{FF2B5EF4-FFF2-40B4-BE49-F238E27FC236}">
                <a16:creationId xmlns:a16="http://schemas.microsoft.com/office/drawing/2014/main" id="{4C9D5785-B116-4BE7-AC26-5CD6481FFA6A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392200"/>
            <a:ext cx="5009495" cy="2210173"/>
          </a:xfrm>
        </p:spPr>
        <p:txBody>
          <a:bodyPr lIns="0" tIns="0" rIns="0" bIns="0" rtlCol="0">
            <a:normAutofit/>
          </a:bodyPr>
          <a:lstStyle>
            <a:lvl1pPr marL="216000" indent="-21600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3" name="Рисунок 7">
            <a:extLst>
              <a:ext uri="{FF2B5EF4-FFF2-40B4-BE49-F238E27FC236}">
                <a16:creationId xmlns:a16="http://schemas.microsoft.com/office/drawing/2014/main" id="{278C2B8F-0B29-449C-AFFD-42BB56FA159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08356" y="-20834"/>
            <a:ext cx="5245444" cy="5385816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3103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начк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 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00317" y="707529"/>
            <a:ext cx="4494133" cy="569086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400317" y="1625821"/>
            <a:ext cx="4473108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6430402" y="1375202"/>
            <a:ext cx="5761598" cy="100800"/>
            <a:chOff x="-322276" y="3240138"/>
            <a:chExt cx="3756676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322276" y="3290538"/>
              <a:ext cx="3706276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2920469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4" name="Рисунок 3">
            <a:extLst>
              <a:ext uri="{FF2B5EF4-FFF2-40B4-BE49-F238E27FC236}">
                <a16:creationId xmlns:a16="http://schemas.microsoft.com/office/drawing/2014/main" id="{1EDA47E0-9B2C-45BF-A34A-E7069690AEF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2090460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31850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3" name="Текст 2">
            <a:extLst>
              <a:ext uri="{FF2B5EF4-FFF2-40B4-BE49-F238E27FC236}">
                <a16:creationId xmlns:a16="http://schemas.microsoft.com/office/drawing/2014/main" id="{C7A796C4-1255-4B26-B034-EFB1284B77EB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2920469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4" name="Рисунок 3">
            <a:extLst>
              <a:ext uri="{FF2B5EF4-FFF2-40B4-BE49-F238E27FC236}">
                <a16:creationId xmlns:a16="http://schemas.microsoft.com/office/drawing/2014/main" id="{7F406E84-6EA1-4D34-8016-6A41F065FF76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2090460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5" name="Текст 2">
            <a:extLst>
              <a:ext uri="{FF2B5EF4-FFF2-40B4-BE49-F238E27FC236}">
                <a16:creationId xmlns:a16="http://schemas.microsoft.com/office/drawing/2014/main" id="{7965133B-076D-4FAD-8D2A-C24FE2619C80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831850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6" name="Текст 2">
            <a:extLst>
              <a:ext uri="{FF2B5EF4-FFF2-40B4-BE49-F238E27FC236}">
                <a16:creationId xmlns:a16="http://schemas.microsoft.com/office/drawing/2014/main" id="{CABE6307-1A20-419D-A352-17FF0286600B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549426" y="3291840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27" name="Рисунок 3">
            <a:extLst>
              <a:ext uri="{FF2B5EF4-FFF2-40B4-BE49-F238E27FC236}">
                <a16:creationId xmlns:a16="http://schemas.microsoft.com/office/drawing/2014/main" id="{D2C5C227-18EE-4D6A-AA31-30B8F7CD20AE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7719417" y="3273552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28" name="Текст 2">
            <a:extLst>
              <a:ext uri="{FF2B5EF4-FFF2-40B4-BE49-F238E27FC236}">
                <a16:creationId xmlns:a16="http://schemas.microsoft.com/office/drawing/2014/main" id="{6ABEA821-83E0-4C10-98A8-5F29E246F74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6460807" y="3291840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  <p:sp>
        <p:nvSpPr>
          <p:cNvPr id="29" name="Текст 2">
            <a:extLst>
              <a:ext uri="{FF2B5EF4-FFF2-40B4-BE49-F238E27FC236}">
                <a16:creationId xmlns:a16="http://schemas.microsoft.com/office/drawing/2014/main" id="{CA1DC741-B44F-4275-A1D5-B8D26A3390B3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8549426" y="4427608"/>
            <a:ext cx="2670048" cy="640080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0" name="Рисунок 3">
            <a:extLst>
              <a:ext uri="{FF2B5EF4-FFF2-40B4-BE49-F238E27FC236}">
                <a16:creationId xmlns:a16="http://schemas.microsoft.com/office/drawing/2014/main" id="{C550F6C4-BE33-415F-B0BC-B47EDC1BDACB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7719417" y="4409320"/>
            <a:ext cx="640080" cy="65836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9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31" name="Текст 2">
            <a:extLst>
              <a:ext uri="{FF2B5EF4-FFF2-40B4-BE49-F238E27FC236}">
                <a16:creationId xmlns:a16="http://schemas.microsoft.com/office/drawing/2014/main" id="{4C0830D2-D692-4161-8ECB-338703C94351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6460807" y="4427608"/>
            <a:ext cx="1209357" cy="640080"/>
          </a:xfrm>
        </p:spPr>
        <p:txBody>
          <a:bodyPr lIns="0" tIns="0" rIns="0" bIns="0" rtlCol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Изменить стили текста</a:t>
            </a:r>
          </a:p>
        </p:txBody>
      </p:sp>
    </p:spTree>
    <p:extLst>
      <p:ext uri="{BB962C8B-B14F-4D97-AF65-F5344CB8AC3E}">
        <p14:creationId xmlns:p14="http://schemas.microsoft.com/office/powerpoint/2010/main" val="331145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монитора и содержимог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03276" y="2091023"/>
            <a:ext cx="4464049" cy="804338"/>
          </a:xfrm>
        </p:spPr>
        <p:txBody>
          <a:bodyPr lIns="0" tIns="0" rIns="0" bIns="0" rtlCol="0" anchor="b">
            <a:normAutofit/>
          </a:bodyPr>
          <a:lstStyle>
            <a:lvl1pPr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26770" y="3244567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4ACF4ED1-C6C8-4C5C-8C14-4FF197588C03}"/>
              </a:ext>
            </a:extLst>
          </p:cNvPr>
          <p:cNvSpPr/>
          <p:nvPr userDrawn="1"/>
        </p:nvSpPr>
        <p:spPr>
          <a:xfrm>
            <a:off x="6192163" y="1435133"/>
            <a:ext cx="5175504" cy="4187952"/>
          </a:xfrm>
          <a:prstGeom prst="rect">
            <a:avLst/>
          </a:prstGeom>
          <a:blipFill>
            <a:blip r:embed="rId2">
              <a:extLs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 t="1504" b="150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B7317392-EF87-4050-8BBE-32F74B0CF15A}"/>
              </a:ext>
            </a:extLst>
          </p:cNvPr>
          <p:cNvGrpSpPr/>
          <p:nvPr userDrawn="1"/>
        </p:nvGrpSpPr>
        <p:grpSpPr>
          <a:xfrm>
            <a:off x="0" y="2993948"/>
            <a:ext cx="2800084" cy="100800"/>
            <a:chOff x="0" y="3240138"/>
            <a:chExt cx="2800084" cy="100800"/>
          </a:xfrm>
        </p:grpSpPr>
        <p:cxnSp>
          <p:nvCxnSpPr>
            <p:cNvPr id="13" name="Прямая соединительная линия 12">
              <a:extLst>
                <a:ext uri="{FF2B5EF4-FFF2-40B4-BE49-F238E27FC236}">
                  <a16:creationId xmlns:a16="http://schemas.microsoft.com/office/drawing/2014/main" id="{785A4134-866D-4143-AC1E-8A2FFDB49855}"/>
                </a:ext>
              </a:extLst>
            </p:cNvPr>
            <p:cNvCxnSpPr/>
            <p:nvPr userDrawn="1"/>
          </p:nvCxnSpPr>
          <p:spPr>
            <a:xfrm>
              <a:off x="0" y="3290538"/>
              <a:ext cx="277200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1BBC5D9C-B8FB-455B-9398-36DB21F2765E}"/>
                </a:ext>
              </a:extLst>
            </p:cNvPr>
            <p:cNvSpPr/>
            <p:nvPr userDrawn="1"/>
          </p:nvSpPr>
          <p:spPr>
            <a:xfrm>
              <a:off x="2699284" y="3240138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6" name="Текст 2">
            <a:extLst>
              <a:ext uri="{FF2B5EF4-FFF2-40B4-BE49-F238E27FC236}">
                <a16:creationId xmlns:a16="http://schemas.microsoft.com/office/drawing/2014/main" id="{BB522941-5C7D-4701-9AD7-BB4C11C6EBCE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815720" y="3869349"/>
            <a:ext cx="4452987" cy="1328330"/>
          </a:xfrm>
        </p:spPr>
        <p:txBody>
          <a:bodyPr lIns="0" tIns="0" rIns="0" bIns="0" rtlCol="0">
            <a:normAutofit/>
          </a:bodyPr>
          <a:lstStyle>
            <a:lvl1pPr marL="216000" indent="-216000" rtl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Char char="o"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ОБРАЗЕЦ ТЕКСТА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Рисунок 9">
            <a:extLst>
              <a:ext uri="{FF2B5EF4-FFF2-40B4-BE49-F238E27FC236}">
                <a16:creationId xmlns:a16="http://schemas.microsoft.com/office/drawing/2014/main" id="{6B8B3AB3-C02D-418C-A9E2-AA65DE78350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362829" y="1673942"/>
            <a:ext cx="4853962" cy="3141406"/>
          </a:xfrm>
          <a:ln w="25400">
            <a:solidFill>
              <a:schemeClr val="tx2"/>
            </a:solidFill>
          </a:ln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</p:spTree>
    <p:extLst>
      <p:ext uri="{BB962C8B-B14F-4D97-AF65-F5344CB8AC3E}">
        <p14:creationId xmlns:p14="http://schemas.microsoft.com/office/powerpoint/2010/main" val="269886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содержимого заголовка и подзаголовк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Рисунок 7">
            <a:extLst>
              <a:ext uri="{FF2B5EF4-FFF2-40B4-BE49-F238E27FC236}">
                <a16:creationId xmlns:a16="http://schemas.microsoft.com/office/drawing/2014/main" id="{093DA11F-BC94-447C-B660-9C906BED01B1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1682496"/>
            <a:ext cx="12191999" cy="3493008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8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9F1B35C-893A-4033-ADC0-2192AFA2927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637DF8-B064-4F36-89F8-EBF538A2E7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63976" y="696584"/>
            <a:ext cx="4464049" cy="569086"/>
          </a:xfrm>
        </p:spPr>
        <p:txBody>
          <a:bodyPr lIns="0" tIns="0" rIns="0" bIns="0" rtlCol="0" anchor="b">
            <a:normAutofit/>
          </a:bodyPr>
          <a:lstStyle>
            <a:lvl1pPr algn="ctr">
              <a:defRPr sz="3600"/>
            </a:lvl1pPr>
          </a:lstStyle>
          <a:p>
            <a:pPr rtl="0"/>
            <a:r>
              <a:rPr lang="ru-RU" noProof="0"/>
              <a:t>ЩЕЛКНИТЕ, ЧТОБЫ ИЗМЕНИТЬ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A72532A-5006-46B7-AE99-3A6891CD025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884860" y="1983086"/>
            <a:ext cx="4443165" cy="569085"/>
          </a:xfrm>
        </p:spPr>
        <p:txBody>
          <a:bodyPr lIns="0" tIns="0" rIns="0" bIns="0" rtlCol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9EFC6D7-3241-401C-A16A-4A7CC2653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345D6DC-ABA5-4D00-9CD3-92FFDD1FA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92459C86-0106-40E0-AA18-795EC5787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11" name="Рисунок 10">
            <a:extLst>
              <a:ext uri="{FF2B5EF4-FFF2-40B4-BE49-F238E27FC236}">
                <a16:creationId xmlns:a16="http://schemas.microsoft.com/office/drawing/2014/main" id="{6D14F7B3-A6CF-491C-9855-75B5784CC45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sp>
        <p:nvSpPr>
          <p:cNvPr id="17" name="Овал 16">
            <a:extLst>
              <a:ext uri="{FF2B5EF4-FFF2-40B4-BE49-F238E27FC236}">
                <a16:creationId xmlns:a16="http://schemas.microsoft.com/office/drawing/2014/main" id="{72225750-E4CE-4A81-A0C3-4023030D637E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8" name="Прямая соединительная линия 17">
            <a:extLst>
              <a:ext uri="{FF2B5EF4-FFF2-40B4-BE49-F238E27FC236}">
                <a16:creationId xmlns:a16="http://schemas.microsoft.com/office/drawing/2014/main" id="{3819C324-07DF-49DB-A08C-0E6155CE3041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Овал 18">
            <a:extLst>
              <a:ext uri="{FF2B5EF4-FFF2-40B4-BE49-F238E27FC236}">
                <a16:creationId xmlns:a16="http://schemas.microsoft.com/office/drawing/2014/main" id="{75A34025-44F2-4A09-8629-F1794E9D35A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20" name="Прямая соединительная линия 19">
            <a:extLst>
              <a:ext uri="{FF2B5EF4-FFF2-40B4-BE49-F238E27FC236}">
                <a16:creationId xmlns:a16="http://schemas.microsoft.com/office/drawing/2014/main" id="{815854A2-EAE9-4B2A-84CF-5A4BD753863A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Группа 8">
            <a:extLst>
              <a:ext uri="{FF2B5EF4-FFF2-40B4-BE49-F238E27FC236}">
                <a16:creationId xmlns:a16="http://schemas.microsoft.com/office/drawing/2014/main" id="{78842051-6173-4CC2-8C4A-8AE31FE7BA54}"/>
              </a:ext>
            </a:extLst>
          </p:cNvPr>
          <p:cNvGrpSpPr/>
          <p:nvPr userDrawn="1"/>
        </p:nvGrpSpPr>
        <p:grpSpPr>
          <a:xfrm>
            <a:off x="4671312" y="1373283"/>
            <a:ext cx="2882325" cy="100800"/>
            <a:chOff x="3149478" y="1373283"/>
            <a:chExt cx="2882325" cy="100800"/>
          </a:xfrm>
        </p:grpSpPr>
        <p:grpSp>
          <p:nvGrpSpPr>
            <p:cNvPr id="15" name="Группа 14">
              <a:extLst>
                <a:ext uri="{FF2B5EF4-FFF2-40B4-BE49-F238E27FC236}">
                  <a16:creationId xmlns:a16="http://schemas.microsoft.com/office/drawing/2014/main" id="{B7317392-EF87-4050-8BBE-32F74B0CF15A}"/>
                </a:ext>
              </a:extLst>
            </p:cNvPr>
            <p:cNvGrpSpPr/>
            <p:nvPr userDrawn="1"/>
          </p:nvGrpSpPr>
          <p:grpSpPr>
            <a:xfrm>
              <a:off x="3149478" y="1373283"/>
              <a:ext cx="2882325" cy="100800"/>
              <a:chOff x="0" y="3237441"/>
              <a:chExt cx="2882325" cy="100800"/>
            </a:xfrm>
          </p:grpSpPr>
          <p:cxnSp>
            <p:nvCxnSpPr>
              <p:cNvPr id="13" name="Прямая соединительная линия 12">
                <a:extLst>
                  <a:ext uri="{FF2B5EF4-FFF2-40B4-BE49-F238E27FC236}">
                    <a16:creationId xmlns:a16="http://schemas.microsoft.com/office/drawing/2014/main" id="{785A4134-866D-4143-AC1E-8A2FFDB49855}"/>
                  </a:ext>
                </a:extLst>
              </p:cNvPr>
              <p:cNvCxnSpPr/>
              <p:nvPr userDrawn="1"/>
            </p:nvCxnSpPr>
            <p:spPr>
              <a:xfrm>
                <a:off x="0" y="3290538"/>
                <a:ext cx="2844000" cy="0"/>
              </a:xfrm>
              <a:prstGeom prst="line">
                <a:avLst/>
              </a:prstGeom>
              <a:ln>
                <a:solidFill>
                  <a:schemeClr val="bg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Овал 13">
                <a:extLst>
                  <a:ext uri="{FF2B5EF4-FFF2-40B4-BE49-F238E27FC236}">
                    <a16:creationId xmlns:a16="http://schemas.microsoft.com/office/drawing/2014/main" id="{1BBC5D9C-B8FB-455B-9398-36DB21F2765E}"/>
                  </a:ext>
                </a:extLst>
              </p:cNvPr>
              <p:cNvSpPr/>
              <p:nvPr userDrawn="1"/>
            </p:nvSpPr>
            <p:spPr>
              <a:xfrm>
                <a:off x="2781525" y="3237441"/>
                <a:ext cx="100800" cy="100800"/>
              </a:xfrm>
              <a:prstGeom prst="ellipse">
                <a:avLst/>
              </a:prstGeom>
              <a:solidFill>
                <a:schemeClr val="bg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0"/>
                <a:endParaRPr lang="ru-RU" noProof="0"/>
              </a:p>
            </p:txBody>
          </p:sp>
        </p:grpSp>
        <p:sp>
          <p:nvSpPr>
            <p:cNvPr id="21" name="Овал 20">
              <a:extLst>
                <a:ext uri="{FF2B5EF4-FFF2-40B4-BE49-F238E27FC236}">
                  <a16:creationId xmlns:a16="http://schemas.microsoft.com/office/drawing/2014/main" id="{5D1C3636-C306-4492-8D46-194288459CAF}"/>
                </a:ext>
              </a:extLst>
            </p:cNvPr>
            <p:cNvSpPr/>
            <p:nvPr userDrawn="1"/>
          </p:nvSpPr>
          <p:spPr>
            <a:xfrm>
              <a:off x="3149478" y="1373283"/>
              <a:ext cx="100800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</p:spTree>
    <p:extLst>
      <p:ext uri="{BB962C8B-B14F-4D97-AF65-F5344CB8AC3E}">
        <p14:creationId xmlns:p14="http://schemas.microsoft.com/office/powerpoint/2010/main" val="323502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Макет трех объектов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Прямоугольник 14">
            <a:extLst>
              <a:ext uri="{FF2B5EF4-FFF2-40B4-BE49-F238E27FC236}">
                <a16:creationId xmlns:a16="http://schemas.microsoft.com/office/drawing/2014/main" id="{E8E3FDB8-6D5C-48FE-99EA-7EC60F4D819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34000">
                <a:srgbClr val="0F1722"/>
              </a:gs>
              <a:gs pos="69000">
                <a:srgbClr val="0F1722"/>
              </a:gs>
              <a:gs pos="100000">
                <a:schemeClr val="accent5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 rtl="0"/>
            <a:endParaRPr lang="ru-RU" noProof="0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2D9775F3-A041-479A-8038-652B7D9C7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r>
              <a:rPr lang="ru-RU" noProof="0"/>
              <a:t>ДД.ММ.20XX</a:t>
            </a:r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29BEDD04-BE4E-4B91-B13E-0C4FB3E16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306DF5D8-12DC-494E-B0F1-2E9C86A14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noProof="0" smtClean="0"/>
              <a:t>‹#›</a:t>
            </a:fld>
            <a:endParaRPr lang="ru-RU" noProof="0"/>
          </a:p>
        </p:txBody>
      </p:sp>
      <p:sp>
        <p:nvSpPr>
          <p:cNvPr id="8" name="Заголовок 1">
            <a:extLst>
              <a:ext uri="{FF2B5EF4-FFF2-40B4-BE49-F238E27FC236}">
                <a16:creationId xmlns:a16="http://schemas.microsoft.com/office/drawing/2014/main" id="{ABF87C9E-53A2-4DE1-89DC-3907BE2E3D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04263" y="707529"/>
            <a:ext cx="6310887" cy="569086"/>
          </a:xfrm>
        </p:spPr>
        <p:txBody>
          <a:bodyPr lIns="0" tIns="0" rIns="0" bIns="0" rtlCol="0" anchor="b">
            <a:normAutofit/>
          </a:bodyPr>
          <a:lstStyle>
            <a:lvl1pPr algn="r">
              <a:defRPr sz="3600"/>
            </a:lvl1pPr>
          </a:lstStyle>
          <a:p>
            <a:pPr rtl="0"/>
            <a:r>
              <a:rPr lang="ru-RU" noProof="0" smtClean="0"/>
              <a:t>Образец заголовка</a:t>
            </a:r>
            <a:endParaRPr lang="ru-RU" noProof="0"/>
          </a:p>
        </p:txBody>
      </p:sp>
      <p:sp>
        <p:nvSpPr>
          <p:cNvPr id="9" name="Текст 2">
            <a:extLst>
              <a:ext uri="{FF2B5EF4-FFF2-40B4-BE49-F238E27FC236}">
                <a16:creationId xmlns:a16="http://schemas.microsoft.com/office/drawing/2014/main" id="{EB453F8F-AA02-4E0D-93BF-8CF4F1490377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104263" y="1625821"/>
            <a:ext cx="6289862" cy="569085"/>
          </a:xfrm>
        </p:spPr>
        <p:txBody>
          <a:bodyPr lIns="0" tIns="0" rIns="0" bIns="0" rtlCol="0">
            <a:normAutofit/>
          </a:bodyPr>
          <a:lstStyle>
            <a:lvl1pPr marL="0" indent="0" algn="r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  <a:cs typeface="Segoe UI Semibold" panose="020B0702040204020203" pitchFamily="34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0" name="Рисунок 10">
            <a:extLst>
              <a:ext uri="{FF2B5EF4-FFF2-40B4-BE49-F238E27FC236}">
                <a16:creationId xmlns:a16="http://schemas.microsoft.com/office/drawing/2014/main" id="{A541F291-2E4B-474E-9ED0-55C97A2A066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31850" y="859665"/>
            <a:ext cx="1078992" cy="548640"/>
          </a:xfrm>
        </p:spPr>
        <p:txBody>
          <a:bodyPr rtlCol="0" anchor="ctr" anchorCtr="0">
            <a:normAutofit/>
          </a:bodyPr>
          <a:lstStyle>
            <a:lvl1pPr marL="0" indent="0" algn="ctr">
              <a:buNone/>
              <a:defRPr sz="1200"/>
            </a:lvl1pPr>
          </a:lstStyle>
          <a:p>
            <a:pPr rtl="0"/>
            <a:r>
              <a:rPr lang="ru-RU" noProof="0"/>
              <a:t>Щелкните значок, чтобы добавить фото</a:t>
            </a:r>
          </a:p>
        </p:txBody>
      </p:sp>
      <p:grpSp>
        <p:nvGrpSpPr>
          <p:cNvPr id="11" name="Группа 10">
            <a:extLst>
              <a:ext uri="{FF2B5EF4-FFF2-40B4-BE49-F238E27FC236}">
                <a16:creationId xmlns:a16="http://schemas.microsoft.com/office/drawing/2014/main" id="{59E4D57E-4989-4939-A31F-637543FAB606}"/>
              </a:ext>
            </a:extLst>
          </p:cNvPr>
          <p:cNvGrpSpPr/>
          <p:nvPr userDrawn="1"/>
        </p:nvGrpSpPr>
        <p:grpSpPr>
          <a:xfrm flipH="1">
            <a:off x="7179281" y="1375202"/>
            <a:ext cx="5012719" cy="100800"/>
            <a:chOff x="304632" y="3240138"/>
            <a:chExt cx="3129768" cy="100800"/>
          </a:xfrm>
        </p:grpSpPr>
        <p:cxnSp>
          <p:nvCxnSpPr>
            <p:cNvPr id="12" name="Прямая соединительная линия 11">
              <a:extLst>
                <a:ext uri="{FF2B5EF4-FFF2-40B4-BE49-F238E27FC236}">
                  <a16:creationId xmlns:a16="http://schemas.microsoft.com/office/drawing/2014/main" id="{370B72A7-B625-48B8-88E6-BCE2A4DD531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4632" y="3290538"/>
              <a:ext cx="3079370" cy="0"/>
            </a:xfrm>
            <a:prstGeom prst="line">
              <a:avLst/>
            </a:prstGeom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Овал 12">
              <a:extLst>
                <a:ext uri="{FF2B5EF4-FFF2-40B4-BE49-F238E27FC236}">
                  <a16:creationId xmlns:a16="http://schemas.microsoft.com/office/drawing/2014/main" id="{01ED729F-F8A5-4244-9776-4935C260F11F}"/>
                </a:ext>
              </a:extLst>
            </p:cNvPr>
            <p:cNvSpPr/>
            <p:nvPr userDrawn="1"/>
          </p:nvSpPr>
          <p:spPr>
            <a:xfrm>
              <a:off x="3368676" y="3240138"/>
              <a:ext cx="65724" cy="100800"/>
            </a:xfrm>
            <a:prstGeom prst="ellipse">
              <a:avLst/>
            </a:prstGeom>
            <a:solidFill>
              <a:schemeClr val="bg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rtl="0"/>
              <a:endParaRPr lang="ru-RU" noProof="0"/>
            </a:p>
          </p:txBody>
        </p:sp>
      </p:grpSp>
      <p:sp>
        <p:nvSpPr>
          <p:cNvPr id="14" name="Текст 2">
            <a:extLst>
              <a:ext uri="{FF2B5EF4-FFF2-40B4-BE49-F238E27FC236}">
                <a16:creationId xmlns:a16="http://schemas.microsoft.com/office/drawing/2014/main" id="{BE12A846-0DFC-435B-BAE9-D90C353E0344}"/>
              </a:ext>
            </a:extLst>
          </p:cNvPr>
          <p:cNvSpPr>
            <a:spLocks noGrp="1"/>
          </p:cNvSpPr>
          <p:nvPr>
            <p:ph type="body" idx="14" hasCustomPrompt="1"/>
          </p:nvPr>
        </p:nvSpPr>
        <p:spPr>
          <a:xfrm>
            <a:off x="1226927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17" name="Прямая соединительная линия 16">
            <a:extLst>
              <a:ext uri="{FF2B5EF4-FFF2-40B4-BE49-F238E27FC236}">
                <a16:creationId xmlns:a16="http://schemas.microsoft.com/office/drawing/2014/main" id="{6150998C-CF95-4C6F-8962-8EB2DB30177D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Овал 17">
            <a:extLst>
              <a:ext uri="{FF2B5EF4-FFF2-40B4-BE49-F238E27FC236}">
                <a16:creationId xmlns:a16="http://schemas.microsoft.com/office/drawing/2014/main" id="{F86A2ACD-8CF5-48A3-A678-E213A809B332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F00811BB-0E37-4D70-84A5-97B3FBEDCBE6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Овал 19">
            <a:extLst>
              <a:ext uri="{FF2B5EF4-FFF2-40B4-BE49-F238E27FC236}">
                <a16:creationId xmlns:a16="http://schemas.microsoft.com/office/drawing/2014/main" id="{D03B3046-0457-4D23-8E0C-64E3FCD620BB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sp>
        <p:nvSpPr>
          <p:cNvPr id="22" name="Текст 2">
            <a:extLst>
              <a:ext uri="{FF2B5EF4-FFF2-40B4-BE49-F238E27FC236}">
                <a16:creationId xmlns:a16="http://schemas.microsoft.com/office/drawing/2014/main" id="{F2ACDD32-C1AB-4359-B055-2F910492987E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1226927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16" name="Текст 15">
            <a:extLst>
              <a:ext uri="{FF2B5EF4-FFF2-40B4-BE49-F238E27FC236}">
                <a16:creationId xmlns:a16="http://schemas.microsoft.com/office/drawing/2014/main" id="{D0092E26-7A96-4712-98A7-FFDA7C3D772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226927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1</a:t>
            </a:r>
          </a:p>
        </p:txBody>
      </p:sp>
      <p:sp>
        <p:nvSpPr>
          <p:cNvPr id="34" name="Текст 2">
            <a:extLst>
              <a:ext uri="{FF2B5EF4-FFF2-40B4-BE49-F238E27FC236}">
                <a16:creationId xmlns:a16="http://schemas.microsoft.com/office/drawing/2014/main" id="{B17B484C-F876-40B2-89DE-FC7A9E54C835}"/>
              </a:ext>
            </a:extLst>
          </p:cNvPr>
          <p:cNvSpPr>
            <a:spLocks noGrp="1"/>
          </p:cNvSpPr>
          <p:nvPr>
            <p:ph type="body" idx="27" hasCustomPrompt="1"/>
          </p:nvPr>
        </p:nvSpPr>
        <p:spPr>
          <a:xfrm>
            <a:off x="4871314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5" name="Текст 15">
            <a:extLst>
              <a:ext uri="{FF2B5EF4-FFF2-40B4-BE49-F238E27FC236}">
                <a16:creationId xmlns:a16="http://schemas.microsoft.com/office/drawing/2014/main" id="{7A54608E-523B-47AC-B8A6-3E8FE9A1584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871314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2</a:t>
            </a:r>
          </a:p>
        </p:txBody>
      </p:sp>
      <p:sp>
        <p:nvSpPr>
          <p:cNvPr id="36" name="Текст 2">
            <a:extLst>
              <a:ext uri="{FF2B5EF4-FFF2-40B4-BE49-F238E27FC236}">
                <a16:creationId xmlns:a16="http://schemas.microsoft.com/office/drawing/2014/main" id="{99E02476-A734-4A74-BC42-F104B37C8C19}"/>
              </a:ext>
            </a:extLst>
          </p:cNvPr>
          <p:cNvSpPr>
            <a:spLocks noGrp="1"/>
          </p:cNvSpPr>
          <p:nvPr>
            <p:ph type="body" idx="29" hasCustomPrompt="1"/>
          </p:nvPr>
        </p:nvSpPr>
        <p:spPr>
          <a:xfrm>
            <a:off x="4871314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7" name="Текст 2">
            <a:extLst>
              <a:ext uri="{FF2B5EF4-FFF2-40B4-BE49-F238E27FC236}">
                <a16:creationId xmlns:a16="http://schemas.microsoft.com/office/drawing/2014/main" id="{E0D32F26-CEE2-4420-A43D-B008AE2D1DDC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8515702" y="4271296"/>
            <a:ext cx="2944368" cy="1419822"/>
          </a:xfrm>
        </p:spPr>
        <p:txBody>
          <a:bodyPr lIns="0" tIns="0" rIns="0" bIns="0" rtlCol="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1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sp>
        <p:nvSpPr>
          <p:cNvPr id="38" name="Текст 15">
            <a:extLst>
              <a:ext uri="{FF2B5EF4-FFF2-40B4-BE49-F238E27FC236}">
                <a16:creationId xmlns:a16="http://schemas.microsoft.com/office/drawing/2014/main" id="{DBC2890A-FFF7-4606-A262-6D464BA5D997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515702" y="2760518"/>
            <a:ext cx="978408" cy="978408"/>
          </a:xfrm>
          <a:prstGeom prst="ellipse">
            <a:avLst/>
          </a:prstGeom>
          <a:ln w="6350">
            <a:solidFill>
              <a:schemeClr val="tx1"/>
            </a:solidFill>
          </a:ln>
        </p:spPr>
        <p:txBody>
          <a:bodyPr lIns="0" tIns="0" rIns="0" bIns="0" rtlCol="0" anchor="ctr" anchorCtr="0">
            <a:noAutofit/>
          </a:bodyPr>
          <a:lstStyle>
            <a:lvl1pPr marL="0" indent="0" algn="ctr">
              <a:buNone/>
              <a:defRPr sz="7000" b="1">
                <a:ln w="6350">
                  <a:solidFill>
                    <a:schemeClr val="tx1"/>
                  </a:solidFill>
                </a:ln>
                <a:noFill/>
                <a:latin typeface="+mj-lt"/>
              </a:defRPr>
            </a:lvl1pPr>
          </a:lstStyle>
          <a:p>
            <a:pPr lvl="0" rtl="0"/>
            <a:r>
              <a:rPr lang="ru-RU" noProof="0"/>
              <a:t>3</a:t>
            </a:r>
          </a:p>
        </p:txBody>
      </p:sp>
      <p:sp>
        <p:nvSpPr>
          <p:cNvPr id="39" name="Текст 2">
            <a:extLst>
              <a:ext uri="{FF2B5EF4-FFF2-40B4-BE49-F238E27FC236}">
                <a16:creationId xmlns:a16="http://schemas.microsoft.com/office/drawing/2014/main" id="{268E1254-8C59-4B9B-A775-45CA3D655514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515702" y="3858610"/>
            <a:ext cx="2944368" cy="328343"/>
          </a:xfrm>
        </p:spPr>
        <p:txBody>
          <a:bodyPr lIns="0" tIns="0" rIns="0" bIns="0" rtlCol="0" anchor="b" anchorCtr="0">
            <a:normAutofit/>
          </a:bodyPr>
          <a:lstStyle>
            <a:lvl1pPr marL="0" indent="0">
              <a:spcBef>
                <a:spcPts val="600"/>
              </a:spcBef>
              <a:buClr>
                <a:schemeClr val="tx1"/>
              </a:buClr>
              <a:buFont typeface="Courier New" panose="02070309020205020404" pitchFamily="49" charset="0"/>
              <a:buNone/>
              <a:defRPr sz="2000" b="1">
                <a:solidFill>
                  <a:schemeClr val="bg2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ru-RU" noProof="0"/>
              <a:t>Редактирование основных стилей текста</a:t>
            </a:r>
          </a:p>
        </p:txBody>
      </p: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8E47DC43-D8A0-4F17-B897-D8B07A6F1B47}"/>
              </a:ext>
            </a:extLst>
          </p:cNvPr>
          <p:cNvCxnSpPr/>
          <p:nvPr userDrawn="1"/>
        </p:nvCxnSpPr>
        <p:spPr>
          <a:xfrm>
            <a:off x="2205335" y="3256107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D201F265-08ED-497A-BE5C-62220829348F}"/>
              </a:ext>
            </a:extLst>
          </p:cNvPr>
          <p:cNvCxnSpPr/>
          <p:nvPr userDrawn="1"/>
        </p:nvCxnSpPr>
        <p:spPr>
          <a:xfrm>
            <a:off x="5849839" y="3255785"/>
            <a:ext cx="2664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63440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67058B-89E0-4460-AB21-21747CB3A1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ru-RU" noProof="0"/>
              <a:t>Образец заголовка</a:t>
            </a:r>
          </a:p>
        </p:txBody>
      </p:sp>
      <p:sp>
        <p:nvSpPr>
          <p:cNvPr id="3" name="Текст 2">
            <a:extLst>
              <a:ext uri="{FF2B5EF4-FFF2-40B4-BE49-F238E27FC236}">
                <a16:creationId xmlns:a16="http://schemas.microsoft.com/office/drawing/2014/main" id="{7201C5EB-04D6-4050-930C-5F6907528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ru-RU" noProof="0"/>
              <a:t>Образец текста</a:t>
            </a:r>
          </a:p>
          <a:p>
            <a:pPr lvl="1" rtl="0"/>
            <a:r>
              <a:rPr lang="ru-RU" noProof="0"/>
              <a:t>Второй уровень</a:t>
            </a:r>
          </a:p>
          <a:p>
            <a:pPr lvl="2" rtl="0"/>
            <a:r>
              <a:rPr lang="ru-RU" noProof="0"/>
              <a:t>Третий уровень</a:t>
            </a:r>
          </a:p>
          <a:p>
            <a:pPr lvl="3" rtl="0"/>
            <a:r>
              <a:rPr lang="ru-RU" noProof="0"/>
              <a:t>Четвертый уровень</a:t>
            </a:r>
          </a:p>
          <a:p>
            <a:pPr lvl="4" rtl="0"/>
            <a:r>
              <a:rPr lang="ru-RU" noProof="0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732220F-109C-4A57-81E9-C6279EDA137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016836" y="5878720"/>
            <a:ext cx="1336964" cy="298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ДД.ММ.20XX</a:t>
            </a:r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A25404F-F26F-42E5-BA15-C0373FC1CF2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69960" y="5878720"/>
            <a:ext cx="2915733" cy="298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bg1">
                    <a:lumMod val="50000"/>
                    <a:lumOff val="50000"/>
                  </a:schemeClr>
                </a:solidFill>
              </a:defRPr>
            </a:lvl1pPr>
          </a:lstStyle>
          <a:p>
            <a:pPr rtl="0"/>
            <a:r>
              <a:rPr lang="ru-RU" noProof="0"/>
              <a:t>ДОБАВИТЬ НИЖНИЙ КОЛОНТИТУЛ</a:t>
            </a:r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41725174-FA04-488F-9F0C-3CD1D1483F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78643" y="5879656"/>
            <a:ext cx="354492" cy="29730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bg2"/>
                </a:solidFill>
              </a:defRPr>
            </a:lvl1pPr>
          </a:lstStyle>
          <a:p>
            <a:pPr rtl="0"/>
            <a:fld id="{8D581BC7-E183-40DB-AC97-C19EA4EB8894}" type="slidenum">
              <a:rPr lang="ru-RU" noProof="0" smtClean="0"/>
              <a:pPr/>
              <a:t>‹#›</a:t>
            </a:fld>
            <a:endParaRPr lang="ru-RU" noProof="0"/>
          </a:p>
        </p:txBody>
      </p:sp>
      <p:sp>
        <p:nvSpPr>
          <p:cNvPr id="7" name="Овал 6">
            <a:extLst>
              <a:ext uri="{FF2B5EF4-FFF2-40B4-BE49-F238E27FC236}">
                <a16:creationId xmlns:a16="http://schemas.microsoft.com/office/drawing/2014/main" id="{7FEF1588-F385-48F3-800A-554A9423E77A}"/>
              </a:ext>
            </a:extLst>
          </p:cNvPr>
          <p:cNvSpPr/>
          <p:nvPr userDrawn="1"/>
        </p:nvSpPr>
        <p:spPr>
          <a:xfrm>
            <a:off x="809310" y="5879656"/>
            <a:ext cx="283464" cy="283464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440B0943-F568-4674-8FA4-B435B1E466AF}"/>
              </a:ext>
            </a:extLst>
          </p:cNvPr>
          <p:cNvCxnSpPr/>
          <p:nvPr userDrawn="1"/>
        </p:nvCxnSpPr>
        <p:spPr>
          <a:xfrm>
            <a:off x="11580000" y="6020920"/>
            <a:ext cx="612000" cy="0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Овал 10">
            <a:extLst>
              <a:ext uri="{FF2B5EF4-FFF2-40B4-BE49-F238E27FC236}">
                <a16:creationId xmlns:a16="http://schemas.microsoft.com/office/drawing/2014/main" id="{62DE7FD5-7941-43A1-8663-42AE40546A4F}"/>
              </a:ext>
            </a:extLst>
          </p:cNvPr>
          <p:cNvSpPr/>
          <p:nvPr userDrawn="1"/>
        </p:nvSpPr>
        <p:spPr>
          <a:xfrm>
            <a:off x="11466563" y="5966056"/>
            <a:ext cx="109728" cy="109728"/>
          </a:xfrm>
          <a:prstGeom prst="ellipse">
            <a:avLst/>
          </a:prstGeom>
          <a:noFill/>
          <a:ln w="6350"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ru-RU" noProof="0"/>
          </a:p>
        </p:txBody>
      </p: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97791EE5-EF06-4BF8-84C6-EC24114E73F5}"/>
              </a:ext>
            </a:extLst>
          </p:cNvPr>
          <p:cNvCxnSpPr>
            <a:cxnSpLocks/>
          </p:cNvCxnSpPr>
          <p:nvPr userDrawn="1"/>
        </p:nvCxnSpPr>
        <p:spPr>
          <a:xfrm flipV="1">
            <a:off x="0" y="6020920"/>
            <a:ext cx="803275" cy="468"/>
          </a:xfrm>
          <a:prstGeom prst="line">
            <a:avLst/>
          </a:prstGeom>
          <a:ln>
            <a:solidFill>
              <a:schemeClr val="bg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1861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  <p:sldLayoutId id="2147483674" r:id="rId19"/>
    <p:sldLayoutId id="2147483675" r:id="rId20"/>
    <p:sldLayoutId id="2147483676" r:id="rId21"/>
    <p:sldLayoutId id="2147483677" r:id="rId22"/>
    <p:sldLayoutId id="2147483678" r:id="rId23"/>
    <p:sldLayoutId id="2147483679" r:id="rId24"/>
    <p:sldLayoutId id="2147483680" r:id="rId25"/>
    <p:sldLayoutId id="2147483681" r:id="rId26"/>
    <p:sldLayoutId id="2147483682" r:id="rId27"/>
    <p:sldLayoutId id="2147483683" r:id="rId28"/>
    <p:sldLayoutId id="2147483684" r:id="rId29"/>
    <p:sldLayoutId id="2147483685" r:id="rId30"/>
    <p:sldLayoutId id="2147483686" r:id="rId31"/>
    <p:sldLayoutId id="2147483687" r:id="rId32"/>
    <p:sldLayoutId id="2147483690" r:id="rId33"/>
    <p:sldLayoutId id="2147483691" r:id="rId34"/>
    <p:sldLayoutId id="2147483688" r:id="rId35"/>
    <p:sldLayoutId id="2147483689" r:id="rId3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bg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527" userDrawn="1">
          <p15:clr>
            <a:srgbClr val="F26B43"/>
          </p15:clr>
        </p15:guide>
        <p15:guide id="2" pos="7174" userDrawn="1">
          <p15:clr>
            <a:srgbClr val="F26B43"/>
          </p15:clr>
        </p15:guide>
        <p15:guide id="3" pos="506" userDrawn="1">
          <p15:clr>
            <a:srgbClr val="F26B43"/>
          </p15:clr>
        </p15:guide>
        <p15:guide id="4" orient="horz" pos="3793" userDrawn="1">
          <p15:clr>
            <a:srgbClr val="F26B43"/>
          </p15:clr>
        </p15:guide>
        <p15:guide id="5" pos="3840" userDrawn="1">
          <p15:clr>
            <a:srgbClr val="F26B43"/>
          </p15:clr>
        </p15:guide>
        <p15:guide id="6" orient="horz" pos="2160" userDrawn="1">
          <p15:clr>
            <a:srgbClr val="F26B43"/>
          </p15:clr>
        </p15:guide>
        <p15:guide id="7" pos="3318" userDrawn="1">
          <p15:clr>
            <a:srgbClr val="F26B43"/>
          </p15:clr>
        </p15:guide>
        <p15:guide id="8" pos="436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23.xml"/><Relationship Id="rId3" Type="http://schemas.openxmlformats.org/officeDocument/2006/relationships/slide" Target="slide3.xml"/><Relationship Id="rId7" Type="http://schemas.openxmlformats.org/officeDocument/2006/relationships/slide" Target="slide1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5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54F6FF42-70E3-4A7F-B5D8-2928FCB71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09412" y="227356"/>
            <a:ext cx="9144000" cy="4208186"/>
          </a:xfrm>
        </p:spPr>
        <p:txBody>
          <a:bodyPr rtlCol="0">
            <a:noAutofit/>
          </a:bodyPr>
          <a:lstStyle/>
          <a:p>
            <a:r>
              <a:rPr lang="ru-RU" sz="1800" dirty="0"/>
              <a:t>Министерство науки и высшего образования Российской Федерации</a:t>
            </a:r>
            <a:br>
              <a:rPr lang="ru-RU" sz="1800" dirty="0"/>
            </a:br>
            <a:r>
              <a:rPr lang="ru-RU" sz="1800" dirty="0"/>
              <a:t>Федеральное государственное бюджетное образовательное учреждение высшего образования «Российский экономический университет имени Г.В. Плеханова»</a:t>
            </a:r>
            <a:br>
              <a:rPr lang="ru-RU" sz="1800" dirty="0"/>
            </a:br>
            <a:r>
              <a:rPr lang="ru-RU" sz="1800" dirty="0"/>
              <a:t>Московский приборостроительный техникум</a:t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>Специальность </a:t>
            </a:r>
            <a:r>
              <a:rPr lang="ru-RU" sz="1800" dirty="0">
                <a:latin typeface="Arial" panose="020B0604020202020204" pitchFamily="34" charset="0"/>
                <a:cs typeface="Arial" panose="020B0604020202020204" pitchFamily="34" charset="0"/>
              </a:rPr>
              <a:t>09.02.07</a:t>
            </a:r>
            <a:r>
              <a:rPr lang="ru-RU" sz="1800" dirty="0"/>
              <a:t> «Информационные систем и технологии»</a:t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r>
              <a:rPr lang="ru-RU" sz="1800" dirty="0"/>
              <a:t/>
            </a:r>
            <a:br>
              <a:rPr lang="ru-RU" sz="1800" dirty="0"/>
            </a:br>
            <a:endParaRPr lang="ru-RU" sz="1800" dirty="0"/>
          </a:p>
        </p:txBody>
      </p:sp>
      <p:sp>
        <p:nvSpPr>
          <p:cNvPr id="5" name="Подзаголовок 4">
            <a:extLst>
              <a:ext uri="{FF2B5EF4-FFF2-40B4-BE49-F238E27FC236}">
                <a16:creationId xmlns:a16="http://schemas.microsoft.com/office/drawing/2014/main" id="{F40A11AA-C85D-4AF4-92B2-0F4E36F4EC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82055" y="4793419"/>
            <a:ext cx="9144000" cy="1262450"/>
          </a:xfrm>
        </p:spPr>
        <p:txBody>
          <a:bodyPr rtlCol="0">
            <a:noAutofit/>
          </a:bodyPr>
          <a:lstStyle/>
          <a:p>
            <a:r>
              <a:rPr lang="ru-RU" sz="2100" dirty="0">
                <a:solidFill>
                  <a:schemeClr val="bg2"/>
                </a:solidFill>
                <a:latin typeface="+mj-lt"/>
              </a:rPr>
              <a:t>Квалификационный экзамен</a:t>
            </a:r>
            <a:br>
              <a:rPr lang="ru-RU" sz="2100" dirty="0">
                <a:solidFill>
                  <a:schemeClr val="bg2"/>
                </a:solidFill>
                <a:latin typeface="+mj-lt"/>
              </a:rPr>
            </a:br>
            <a:r>
              <a:rPr lang="ru-RU" sz="2100" dirty="0">
                <a:solidFill>
                  <a:schemeClr val="bg2"/>
                </a:solidFill>
                <a:latin typeface="+mj-lt"/>
              </a:rPr>
              <a:t/>
            </a:r>
            <a:br>
              <a:rPr lang="ru-RU" sz="2100" dirty="0">
                <a:solidFill>
                  <a:schemeClr val="bg2"/>
                </a:solidFill>
                <a:latin typeface="+mj-lt"/>
              </a:rPr>
            </a:br>
            <a:r>
              <a:rPr lang="ru-RU" sz="2100" dirty="0">
                <a:solidFill>
                  <a:schemeClr val="bg2"/>
                </a:solidFill>
                <a:latin typeface="+mj-lt"/>
              </a:rPr>
              <a:t>по ПМ </a:t>
            </a:r>
            <a:r>
              <a:rPr lang="ru-RU" sz="180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r>
              <a:rPr lang="ru-RU" sz="2100" dirty="0" smtClean="0">
                <a:solidFill>
                  <a:schemeClr val="bg2"/>
                </a:solidFill>
                <a:latin typeface="+mj-lt"/>
              </a:rPr>
              <a:t>. </a:t>
            </a:r>
            <a:r>
              <a:rPr lang="ru-RU" sz="2100" dirty="0">
                <a:solidFill>
                  <a:schemeClr val="bg2"/>
                </a:solidFill>
                <a:latin typeface="+mj-lt"/>
              </a:rPr>
              <a:t>«Разработка, администрирование и защита баз данных»</a:t>
            </a: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1036" y="95549"/>
            <a:ext cx="1080000" cy="1080000"/>
          </a:xfrm>
          <a:prstGeom prst="rect">
            <a:avLst/>
          </a:prstGeom>
        </p:spPr>
      </p:pic>
      <p:sp>
        <p:nvSpPr>
          <p:cNvPr id="9" name="Прямоугольник 8">
            <a:extLst>
              <a:ext uri="{FF2B5EF4-FFF2-40B4-BE49-F238E27FC236}">
                <a16:creationId xmlns:a16="http://schemas.microsoft.com/office/drawing/2014/main" id="{818E3137-053D-A9D1-8795-C02DD7B3D502}"/>
              </a:ext>
            </a:extLst>
          </p:cNvPr>
          <p:cNvSpPr/>
          <p:nvPr/>
        </p:nvSpPr>
        <p:spPr>
          <a:xfrm>
            <a:off x="6744748" y="6211669"/>
            <a:ext cx="655124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b="1" dirty="0" smtClean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ПОДГОТОВИЛ </a:t>
            </a:r>
            <a:r>
              <a:rPr lang="ru-RU" b="1" dirty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СТУДЕНТ ГРУППЫ </a:t>
            </a:r>
            <a:r>
              <a:rPr lang="ru-RU" b="1" dirty="0" smtClean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П</a:t>
            </a:r>
            <a:r>
              <a:rPr lang="ru-RU" sz="1600" b="1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50-4-21</a:t>
            </a:r>
            <a:r>
              <a:rPr lang="ru-RU" b="1" dirty="0" smtClean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 </a:t>
            </a:r>
            <a:endParaRPr lang="ru-RU" b="1" dirty="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  <a:p>
            <a:pPr algn="ctr"/>
            <a:r>
              <a:rPr lang="ru-RU" b="1" dirty="0" smtClean="0">
                <a:solidFill>
                  <a:schemeClr val="bg2"/>
                </a:solidFill>
                <a:latin typeface="+mj-lt"/>
                <a:cs typeface="Times New Roman" panose="02020603050405020304" pitchFamily="18" charset="0"/>
              </a:rPr>
              <a:t>Игошев Ростислав Вадимович</a:t>
            </a:r>
            <a:endParaRPr lang="ru-RU" b="1" dirty="0">
              <a:solidFill>
                <a:schemeClr val="bg2"/>
              </a:solidFill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04048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186" y="1318415"/>
            <a:ext cx="4494133" cy="569086"/>
          </a:xfrm>
        </p:spPr>
        <p:txBody>
          <a:bodyPr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Физическая</a:t>
            </a:r>
            <a:r>
              <a:rPr lang="ru-RU" dirty="0" smtClean="0"/>
              <a:t> </a:t>
            </a:r>
            <a:r>
              <a:rPr lang="ru-RU" dirty="0" smtClean="0"/>
              <a:t>схема</a:t>
            </a:r>
            <a:br>
              <a:rPr lang="ru-RU" dirty="0" smtClean="0"/>
            </a:br>
            <a:r>
              <a:rPr lang="ru-RU" dirty="0" smtClean="0"/>
              <a:t>базы БД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10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635" y="237679"/>
            <a:ext cx="6072051" cy="5304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79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11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37" y="3600247"/>
            <a:ext cx="9127525" cy="1010254"/>
          </a:xfrm>
        </p:spPr>
        <p:txBody>
          <a:bodyPr rtlCol="0">
            <a:noAutofit/>
          </a:bodyPr>
          <a:lstStyle/>
          <a:p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11.3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Разрабатывать объекты базы данных в соответствии с результатами анализа предметной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9814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19" y="741766"/>
            <a:ext cx="4494133" cy="569086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Процедура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12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85" y="1638011"/>
            <a:ext cx="7880261" cy="3765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846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11619" y="741766"/>
            <a:ext cx="4494133" cy="569086"/>
          </a:xfrm>
        </p:spPr>
        <p:txBody>
          <a:bodyPr rtlCol="0">
            <a:normAutofit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Транзакция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13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326" y="517236"/>
            <a:ext cx="6073261" cy="5209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538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28094" y="832382"/>
            <a:ext cx="5268489" cy="1078796"/>
          </a:xfrm>
        </p:spPr>
        <p:txBody>
          <a:bodyPr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Использование встроенных объектов БД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14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b="60755"/>
          <a:stretch/>
        </p:blipFill>
        <p:spPr>
          <a:xfrm>
            <a:off x="329190" y="2110076"/>
            <a:ext cx="11280920" cy="1578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843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15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07" y="3114215"/>
            <a:ext cx="9358185" cy="1010254"/>
          </a:xfrm>
        </p:spPr>
        <p:txBody>
          <a:bodyPr rtlCol="0">
            <a:noAutofit/>
          </a:bodyPr>
          <a:lstStyle/>
          <a:p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11.4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Реализовывать базу данных в конкретной системе управления базами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6816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err="1" smtClean="0"/>
              <a:t>PostgreSQL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16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idx="14"/>
          </p:nvPr>
        </p:nvSpPr>
        <p:spPr>
          <a:xfrm>
            <a:off x="6894591" y="2538779"/>
            <a:ext cx="4482996" cy="2432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Преимущества и недостатки</a:t>
            </a:r>
            <a:endParaRPr lang="ru-RU" sz="2000" dirty="0"/>
          </a:p>
        </p:txBody>
      </p:sp>
      <p:pic>
        <p:nvPicPr>
          <p:cNvPr id="14" name="Picture 2" descr="postgres - Official Image | Docker Hub">
            <a:extLst>
              <a:ext uri="{FF2B5EF4-FFF2-40B4-BE49-F238E27FC236}">
                <a16:creationId xmlns:a16="http://schemas.microsoft.com/office/drawing/2014/main" id="{2EE764AA-950C-C997-AFC2-7A516F4BED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6836" y="462981"/>
            <a:ext cx="1905000" cy="1752600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15" name="Прямоугольник 14"/>
          <p:cNvSpPr/>
          <p:nvPr/>
        </p:nvSpPr>
        <p:spPr>
          <a:xfrm>
            <a:off x="778643" y="939509"/>
            <a:ext cx="6096000" cy="403187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Мощные функции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Высокая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надежность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Масштабируемость</a:t>
            </a:r>
            <a:endParaRPr lang="en-US" sz="3200" dirty="0" smtClean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Сложность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настройки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Требования к ресурсам</a:t>
            </a:r>
            <a:endParaRPr lang="ru-R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39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MySQL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17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idx="14"/>
          </p:nvPr>
        </p:nvSpPr>
        <p:spPr>
          <a:xfrm>
            <a:off x="6894591" y="2538779"/>
            <a:ext cx="4482996" cy="2432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Преимущества и недостатки</a:t>
            </a:r>
            <a:endParaRPr lang="ru-RU" sz="2000" dirty="0"/>
          </a:p>
        </p:txBody>
      </p:sp>
      <p:pic>
        <p:nvPicPr>
          <p:cNvPr id="8" name="Picture 2" descr="MySQL — Википедия">
            <a:extLst>
              <a:ext uri="{FF2B5EF4-FFF2-40B4-BE49-F238E27FC236}">
                <a16:creationId xmlns:a16="http://schemas.microsoft.com/office/drawing/2014/main" id="{A373E579-CBA6-D5F6-2B8F-834F3EEC3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8283" y="815390"/>
            <a:ext cx="2054070" cy="1400191"/>
          </a:xfrm>
          <a:prstGeom prst="rect">
            <a:avLst/>
          </a:prstGeom>
          <a:solidFill>
            <a:schemeClr val="bg2"/>
          </a:solidFill>
          <a:extLst/>
        </p:spPr>
      </p:pic>
      <p:sp>
        <p:nvSpPr>
          <p:cNvPr id="9" name="Прямоугольник 8"/>
          <p:cNvSpPr/>
          <p:nvPr/>
        </p:nvSpPr>
        <p:spPr>
          <a:xfrm>
            <a:off x="778643" y="923033"/>
            <a:ext cx="6096000" cy="35394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Широкое распространение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Высокая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производительность</a:t>
            </a:r>
          </a:p>
          <a:p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запросов</a:t>
            </a:r>
            <a:endParaRPr lang="ru-RU" sz="32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32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32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Проблемы совместимости</a:t>
            </a:r>
            <a:endParaRPr lang="ru-RU" sz="24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357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953F70E9-6111-446A-BD49-B6A996FA03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n-US" dirty="0" smtClean="0"/>
              <a:t>SQLite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F9EB9F42-DBAC-4200-A2A6-96F4D943EB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18</a:t>
            </a:fld>
            <a:endParaRPr lang="ru-RU"/>
          </a:p>
        </p:txBody>
      </p:sp>
      <p:sp>
        <p:nvSpPr>
          <p:cNvPr id="12" name="Текст 11"/>
          <p:cNvSpPr>
            <a:spLocks noGrp="1"/>
          </p:cNvSpPr>
          <p:nvPr>
            <p:ph type="body" idx="14"/>
          </p:nvPr>
        </p:nvSpPr>
        <p:spPr>
          <a:xfrm>
            <a:off x="6894591" y="2538779"/>
            <a:ext cx="4482996" cy="24326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sz="2000" dirty="0" smtClean="0"/>
              <a:t>Преимущества и недостатки</a:t>
            </a:r>
            <a:endParaRPr lang="ru-RU" sz="2000" dirty="0"/>
          </a:p>
        </p:txBody>
      </p:sp>
      <p:pic>
        <p:nvPicPr>
          <p:cNvPr id="1026" name="Picture 2" descr="SQLite - что это: обзор на реляционную базу данных с примерами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4907" y="1034715"/>
            <a:ext cx="2520822" cy="1193452"/>
          </a:xfrm>
          <a:prstGeom prst="rect">
            <a:avLst/>
          </a:prstGeom>
          <a:solidFill>
            <a:schemeClr val="bg2"/>
          </a:solidFill>
        </p:spPr>
      </p:pic>
      <p:sp>
        <p:nvSpPr>
          <p:cNvPr id="9" name="Прямоугольник 8"/>
          <p:cNvSpPr/>
          <p:nvPr/>
        </p:nvSpPr>
        <p:spPr>
          <a:xfrm>
            <a:off x="778643" y="923033"/>
            <a:ext cx="6096000" cy="440120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Преимущества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Простота использования</a:t>
            </a:r>
            <a:endParaRPr lang="ru-RU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Легковесность</a:t>
            </a:r>
          </a:p>
          <a:p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 Быстрота разработки</a:t>
            </a:r>
          </a:p>
          <a:p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 Поддержка целостности данных</a:t>
            </a:r>
          </a:p>
          <a:p>
            <a:endParaRPr lang="ru-RU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Недостатки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ru-RU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масштабируемости</a:t>
            </a:r>
            <a:endParaRPr lang="ru-RU" sz="2800" dirty="0">
              <a:solidFill>
                <a:schemeClr val="bg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ru-RU" sz="2800" dirty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ru-RU" sz="2800" dirty="0" smtClean="0">
                <a:solidFill>
                  <a:schemeClr val="bg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Ограничения многопользовательского доступа</a:t>
            </a:r>
            <a:endParaRPr lang="ru-RU" sz="2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470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19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07" y="3204519"/>
            <a:ext cx="9358185" cy="541010"/>
          </a:xfrm>
        </p:spPr>
        <p:txBody>
          <a:bodyPr rtlCol="0">
            <a:noAutofit/>
          </a:bodyPr>
          <a:lstStyle/>
          <a:p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ПК 11.5 Администрировать базы 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56805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Рисунок 3"/>
          <p:cNvSpPr>
            <a:spLocks noGrp="1"/>
          </p:cNvSpPr>
          <p:nvPr>
            <p:ph type="pic" sz="quarter" idx="14"/>
          </p:nvPr>
        </p:nvSpPr>
        <p:spPr>
          <a:solidFill>
            <a:schemeClr val="bg2"/>
          </a:solidFill>
        </p:spPr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4B7241-C2B7-4F61-A69C-236E16A5F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83951" y="3031396"/>
            <a:ext cx="4194796" cy="795208"/>
          </a:xfrm>
        </p:spPr>
        <p:txBody>
          <a:bodyPr rtlCol="0"/>
          <a:lstStyle/>
          <a:p>
            <a:pPr rtl="0"/>
            <a:r>
              <a:rPr lang="ru-RU" sz="5400" dirty="0" smtClean="0"/>
              <a:t>СОДЕРЖАНИЕ</a:t>
            </a:r>
            <a:endParaRPr lang="ru-RU" sz="5400" dirty="0"/>
          </a:p>
        </p:txBody>
      </p:sp>
      <p:sp>
        <p:nvSpPr>
          <p:cNvPr id="5" name="Прямоугольник 4"/>
          <p:cNvSpPr/>
          <p:nvPr/>
        </p:nvSpPr>
        <p:spPr>
          <a:xfrm>
            <a:off x="-12700" y="1751617"/>
            <a:ext cx="6096000" cy="3354765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 action="ppaction://hlinksldjump"/>
              </a:rPr>
              <a:t>.1 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hlinkClick r:id="rId3" action="ppaction://hlinksldjump"/>
              </a:rPr>
              <a:t>Осуществлять сбор, обработку и анализ информации для проектирования баз данных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4" action="ppaction://hlinksldjump"/>
              </a:rPr>
              <a:t>.2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hlinkClick r:id="rId4" action="ppaction://hlinksldjump"/>
              </a:rPr>
              <a:t>Проектировать базу данных на основе анализа предметной 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hlinkClick r:id="rId4" action="ppaction://hlinksldjump"/>
              </a:rPr>
              <a:t>области.</a:t>
            </a:r>
            <a:endParaRPr lang="ru-RU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5" action="ppaction://hlinksldjump"/>
              </a:rPr>
              <a:t>.3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hlinkClick r:id="rId5" action="ppaction://hlinksldjump"/>
              </a:rPr>
              <a:t>Разрабатывать объекты базы данных в соответствии с результатами анализа предметной области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6" action="ppaction://hlinksldjump"/>
              </a:rPr>
              <a:t>.4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hlinkClick r:id="rId6" action="ppaction://hlinksldjump"/>
              </a:rPr>
              <a:t>Реализовывать базу данных в конкретной системе управления базами данных</a:t>
            </a:r>
            <a:endParaRPr lang="en-US" sz="1600" dirty="0">
              <a:solidFill>
                <a:schemeClr val="bg1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7" action="ppaction://hlinksldjump"/>
              </a:rPr>
              <a:t>.5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hlinkClick r:id="rId7" action="ppaction://hlinksldjump"/>
              </a:rPr>
              <a:t>Администрировать базы данных</a:t>
            </a:r>
            <a:endParaRPr lang="en-US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ПК 1</a:t>
            </a:r>
            <a:r>
              <a:rPr 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1</a:t>
            </a:r>
            <a:r>
              <a:rPr lang="ru-RU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8" action="ppaction://hlinksldjump"/>
              </a:rPr>
              <a:t>.6 </a:t>
            </a:r>
            <a:r>
              <a:rPr lang="ru-RU" dirty="0">
                <a:solidFill>
                  <a:schemeClr val="bg1"/>
                </a:solidFill>
                <a:latin typeface="Times New Roman" panose="02020603050405020304" pitchFamily="18" charset="0"/>
                <a:hlinkClick r:id="rId8" action="ppaction://hlinksldjump"/>
              </a:rPr>
              <a:t>Защищать информацию в базе данных с использованием технологии защиты информации</a:t>
            </a:r>
            <a:r>
              <a:rPr lang="ru-RU" dirty="0" smtClean="0">
                <a:solidFill>
                  <a:schemeClr val="bg1"/>
                </a:solidFill>
                <a:latin typeface="Times New Roman" panose="02020603050405020304" pitchFamily="18" charset="0"/>
                <a:hlinkClick r:id="rId8" action="ppaction://hlinksldjump"/>
              </a:rPr>
              <a:t>.</a:t>
            </a:r>
            <a:endParaRPr lang="ru-RU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2231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2272" y="1268988"/>
            <a:ext cx="4494133" cy="56908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Архитектурная </a:t>
            </a:r>
            <a:br>
              <a:rPr lang="ru-RU" dirty="0" smtClean="0"/>
            </a:br>
            <a:r>
              <a:rPr lang="ru-RU" dirty="0" smtClean="0"/>
              <a:t>схема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20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370" y="1171703"/>
            <a:ext cx="6512268" cy="4170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6192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8032" y="446028"/>
            <a:ext cx="4494133" cy="56908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Импорт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21</a:t>
            </a:fld>
            <a:endParaRPr lang="ru-RU" dirty="0"/>
          </a:p>
        </p:txBody>
      </p:sp>
      <p:sp>
        <p:nvSpPr>
          <p:cNvPr id="8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 txBox="1">
            <a:spLocks/>
          </p:cNvSpPr>
          <p:nvPr/>
        </p:nvSpPr>
        <p:spPr>
          <a:xfrm>
            <a:off x="2099692" y="730571"/>
            <a:ext cx="4494133" cy="569086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1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ru-RU" dirty="0" smtClean="0"/>
              <a:t>Экспорт</a:t>
            </a:r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99" y="1294891"/>
            <a:ext cx="6314498" cy="4308399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9769" y="1136073"/>
            <a:ext cx="5603719" cy="4743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519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53991" y="766480"/>
            <a:ext cx="4494133" cy="56908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Админ-панель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22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97" y="1237534"/>
            <a:ext cx="6755667" cy="439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99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6907" y="3383084"/>
            <a:ext cx="9358185" cy="1010254"/>
          </a:xfrm>
        </p:spPr>
        <p:txBody>
          <a:bodyPr rtlCol="0">
            <a:noAutofit/>
          </a:bodyPr>
          <a:lstStyle/>
          <a:p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11.6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Защищать информацию в базе данных с использованием технологии защиты информации.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926587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566" y="766480"/>
            <a:ext cx="4494133" cy="56908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Разграничение доступа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24</a:t>
            </a:fld>
            <a:endParaRPr lang="ru-RU" dirty="0"/>
          </a:p>
        </p:txBody>
      </p:sp>
      <p:pic>
        <p:nvPicPr>
          <p:cNvPr id="1026" name="Picture 2" descr="https://tech-lagoon.com/imagechef/image-negate/eeae1831-bdf2-4244-9452-1f13ca6982cb?1734934133725?n=657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339" y="1514625"/>
            <a:ext cx="7048789" cy="4021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454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566" y="766480"/>
            <a:ext cx="5057084" cy="56908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sz="3200" dirty="0" err="1" smtClean="0"/>
              <a:t>Хэширование</a:t>
            </a:r>
            <a:r>
              <a:rPr lang="ru-RU" sz="3200" dirty="0" smtClean="0"/>
              <a:t> данных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25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2" y="1584631"/>
            <a:ext cx="6642966" cy="2521511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642" y="4237609"/>
            <a:ext cx="6120922" cy="1576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812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20566" y="766480"/>
            <a:ext cx="5057084" cy="569086"/>
          </a:xfrm>
        </p:spPr>
        <p:txBody>
          <a:bodyPr rtlCol="0">
            <a:normAutofit/>
          </a:bodyPr>
          <a:lstStyle/>
          <a:p>
            <a:pPr rtl="0">
              <a:lnSpc>
                <a:spcPct val="100000"/>
              </a:lnSpc>
            </a:pPr>
            <a:r>
              <a:rPr lang="ru-RU" sz="3200" dirty="0" smtClean="0"/>
              <a:t>Демонстрация работы</a:t>
            </a:r>
            <a:endParaRPr lang="ru-RU" sz="3200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26</a:t>
            </a:fld>
            <a:endParaRPr lang="ru-RU" dirty="0"/>
          </a:p>
        </p:txBody>
      </p:sp>
      <p:pic>
        <p:nvPicPr>
          <p:cNvPr id="2" name="Курсовое видео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13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D2F9A33A-E955-4DFB-9469-3FDBA67039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ru-RU" dirty="0"/>
              <a:t>СПАСИБО!</a:t>
            </a:r>
          </a:p>
        </p:txBody>
      </p:sp>
      <p:pic>
        <p:nvPicPr>
          <p:cNvPr id="15" name="Рисунок 14" descr="Абстрактный фон">
            <a:extLst>
              <a:ext uri="{FF2B5EF4-FFF2-40B4-BE49-F238E27FC236}">
                <a16:creationId xmlns:a16="http://schemas.microsoft.com/office/drawing/2014/main" id="{72AD0CC3-F8DE-4C10-916A-24BC65B1D283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2" name="Текст 1"/>
          <p:cNvSpPr>
            <a:spLocks noGrp="1"/>
          </p:cNvSpPr>
          <p:nvPr>
            <p:ph type="body" sz="quarter" idx="15"/>
          </p:nvPr>
        </p:nvSpPr>
        <p:spPr>
          <a:xfrm>
            <a:off x="809959" y="5550934"/>
            <a:ext cx="4586288" cy="830815"/>
          </a:xfrm>
        </p:spPr>
        <p:txBody>
          <a:bodyPr/>
          <a:lstStyle/>
          <a:p>
            <a:r>
              <a:rPr lang="ru-RU" dirty="0"/>
              <a:t>ПОДГОТОВИЛ СТУДЕНТ ГРУППЫ П</a:t>
            </a:r>
            <a:r>
              <a:rPr lang="ru-RU" sz="2400" dirty="0">
                <a:latin typeface="Arial" panose="020B0604020202020204" pitchFamily="34" charset="0"/>
                <a:cs typeface="Arial" panose="020B0604020202020204" pitchFamily="34" charset="0"/>
              </a:rPr>
              <a:t>50-4-21</a:t>
            </a:r>
            <a:r>
              <a:rPr lang="ru-RU" dirty="0"/>
              <a:t> </a:t>
            </a:r>
          </a:p>
          <a:p>
            <a:r>
              <a:rPr lang="ru-RU" dirty="0"/>
              <a:t>Игошев Ростислав Вадимович</a:t>
            </a:r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59" y="121764"/>
            <a:ext cx="108000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672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3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8649" y="3163642"/>
            <a:ext cx="9514702" cy="1010254"/>
          </a:xfrm>
        </p:spPr>
        <p:txBody>
          <a:bodyPr rtlCol="0">
            <a:noAutofit/>
          </a:bodyPr>
          <a:lstStyle/>
          <a:p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1</a:t>
            </a:r>
            <a:r>
              <a:rPr lang="en-US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.1 </a:t>
            </a:r>
            <a:r>
              <a:rPr lang="ru-RU" b="0" dirty="0">
                <a:latin typeface="Times New Roman" panose="02020603050405020304" pitchFamily="18" charset="0"/>
              </a:rPr>
              <a:t>Осуществлять сбор, обработку и анализ информации для проектирования баз </a:t>
            </a:r>
            <a:r>
              <a:rPr lang="ru-RU" b="0" dirty="0" smtClean="0">
                <a:latin typeface="Times New Roman" panose="02020603050405020304" pitchFamily="18" charset="0"/>
              </a:rPr>
              <a:t>данных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080312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9493" y="1268988"/>
            <a:ext cx="4494133" cy="56908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Диаграмма</a:t>
            </a:r>
            <a:br>
              <a:rPr lang="ru-RU" dirty="0" smtClean="0"/>
            </a:br>
            <a:r>
              <a:rPr lang="ru-RU" dirty="0" smtClean="0"/>
              <a:t>прецедентов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4</a:t>
            </a:fld>
            <a:endParaRPr lang="ru-RU" dirty="0"/>
          </a:p>
        </p:txBody>
      </p:sp>
      <p:pic>
        <p:nvPicPr>
          <p:cNvPr id="65" name="Рисунок 6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650" y="295535"/>
            <a:ext cx="6572322" cy="5584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072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163" y="1318415"/>
            <a:ext cx="4494133" cy="56908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Создание</a:t>
            </a:r>
            <a:br>
              <a:rPr lang="ru-RU" dirty="0" smtClean="0"/>
            </a:br>
            <a:r>
              <a:rPr lang="ru-RU" dirty="0" smtClean="0"/>
              <a:t>рецепта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5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8643" y="705282"/>
            <a:ext cx="6896358" cy="477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137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4163" y="1318415"/>
            <a:ext cx="4494133" cy="569086"/>
          </a:xfrm>
        </p:spPr>
        <p:txBody>
          <a:bodyPr rtlCol="0">
            <a:normAutofit fontScale="90000"/>
          </a:bodyPr>
          <a:lstStyle/>
          <a:p>
            <a:pPr rtl="0">
              <a:lnSpc>
                <a:spcPct val="100000"/>
              </a:lnSpc>
            </a:pPr>
            <a:r>
              <a:rPr lang="ru-RU" dirty="0" smtClean="0"/>
              <a:t>Поиск</a:t>
            </a:r>
            <a:br>
              <a:rPr lang="ru-RU" dirty="0" smtClean="0"/>
            </a:br>
            <a:r>
              <a:rPr lang="ru-RU" dirty="0" smtClean="0"/>
              <a:t>рецепта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6</a:t>
            </a:fld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2011" y="1318415"/>
            <a:ext cx="7258382" cy="374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36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46148" y="1334891"/>
            <a:ext cx="4494133" cy="569086"/>
          </a:xfrm>
        </p:spPr>
        <p:txBody>
          <a:bodyPr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Просмотр этапов</a:t>
            </a:r>
            <a:br>
              <a:rPr lang="ru-RU" dirty="0" smtClean="0"/>
            </a:br>
            <a:r>
              <a:rPr lang="ru-RU" dirty="0" smtClean="0"/>
              <a:t>рецепта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7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721" y="1229157"/>
            <a:ext cx="7452204" cy="4216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114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Рисунок 21" descr="Абстрактный фон">
            <a:extLst>
              <a:ext uri="{FF2B5EF4-FFF2-40B4-BE49-F238E27FC236}">
                <a16:creationId xmlns:a16="http://schemas.microsoft.com/office/drawing/2014/main" id="{0342E5A4-E598-4185-B93F-5814F00C2011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" y="0"/>
            <a:ext cx="12191999" cy="2907957"/>
          </a:xfrm>
        </p:spPr>
      </p:pic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35D9EA8-AA17-47B2-A4C4-B60DC7C7D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8</a:t>
            </a:fld>
            <a:endParaRPr lang="ru-RU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A6E18C9-A34F-49C5-973E-6760D1EF1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2237" y="3155404"/>
            <a:ext cx="9127525" cy="1010254"/>
          </a:xfrm>
        </p:spPr>
        <p:txBody>
          <a:bodyPr rtlCol="0">
            <a:normAutofit/>
          </a:bodyPr>
          <a:lstStyle/>
          <a:p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ПК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11.2 </a:t>
            </a:r>
            <a:r>
              <a:rPr lang="ru-RU" b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Проектировать базу данных на основе анализа предметной </a:t>
            </a:r>
            <a:r>
              <a:rPr lang="ru-RU" b="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области</a:t>
            </a:r>
            <a:endParaRPr lang="ru-RU" b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108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Заголовок 66">
            <a:extLst>
              <a:ext uri="{FF2B5EF4-FFF2-40B4-BE49-F238E27FC236}">
                <a16:creationId xmlns:a16="http://schemas.microsoft.com/office/drawing/2014/main" id="{E72CC338-4598-4AF3-B140-D7F632D20B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5186" y="1318415"/>
            <a:ext cx="4494133" cy="569086"/>
          </a:xfrm>
        </p:spPr>
        <p:txBody>
          <a:bodyPr rtlCol="0"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ru-RU" dirty="0" smtClean="0"/>
              <a:t>Логическая схема</a:t>
            </a:r>
            <a:br>
              <a:rPr lang="ru-RU" dirty="0" smtClean="0"/>
            </a:br>
            <a:r>
              <a:rPr lang="ru-RU" dirty="0" smtClean="0"/>
              <a:t>базы БД</a:t>
            </a:r>
            <a:endParaRPr lang="ru-RU" dirty="0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D3581DBA-A3EE-4E75-90A6-DC25DF9DAB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D581BC7-E183-40DB-AC97-C19EA4EB8894}" type="slidenum">
              <a:rPr lang="ru-RU" smtClean="0"/>
              <a:pPr rtl="0"/>
              <a:t>9</a:t>
            </a:fld>
            <a:endParaRPr lang="ru-RU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122" y="410437"/>
            <a:ext cx="6223856" cy="4891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90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Custom 12">
      <a:dk1>
        <a:srgbClr val="00BBBB"/>
      </a:dk1>
      <a:lt1>
        <a:srgbClr val="000000"/>
      </a:lt1>
      <a:dk2>
        <a:srgbClr val="999999"/>
      </a:dk2>
      <a:lt2>
        <a:srgbClr val="FFFFFF"/>
      </a:lt2>
      <a:accent1>
        <a:srgbClr val="004448"/>
      </a:accent1>
      <a:accent2>
        <a:srgbClr val="482845"/>
      </a:accent2>
      <a:accent3>
        <a:srgbClr val="7A0000"/>
      </a:accent3>
      <a:accent4>
        <a:srgbClr val="969959"/>
      </a:accent4>
      <a:accent5>
        <a:srgbClr val="225B5F"/>
      </a:accent5>
      <a:accent6>
        <a:srgbClr val="3D8C41"/>
      </a:accent6>
      <a:hlink>
        <a:srgbClr val="7F7F7F"/>
      </a:hlink>
      <a:folHlink>
        <a:srgbClr val="7F7F7F"/>
      </a:folHlink>
    </a:clrScheme>
    <a:fontScheme name="Custom 13">
      <a:majorFont>
        <a:latin typeface="Gill Sans MT"/>
        <a:ea typeface=""/>
        <a:cs typeface=""/>
      </a:majorFont>
      <a:minorFont>
        <a:latin typeface="Segoe U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>
          <a:solidFill>
            <a:schemeClr val="tx2"/>
          </a:solidFill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30740496_TF56488565" id="{DA3DEE10-8A08-4DC4-ADB0-2C3A318E57BE}" vid="{38449949-BF68-4F87-96BD-11DBAB728CC9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332</Words>
  <Application>Microsoft Office PowerPoint</Application>
  <PresentationFormat>Широкоэкранный</PresentationFormat>
  <Paragraphs>117</Paragraphs>
  <Slides>27</Slides>
  <Notes>27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7" baseType="lpstr">
      <vt:lpstr>Arial</vt:lpstr>
      <vt:lpstr>Calibri</vt:lpstr>
      <vt:lpstr>Courier New</vt:lpstr>
      <vt:lpstr>Gill Sans MT</vt:lpstr>
      <vt:lpstr>Segoe UI</vt:lpstr>
      <vt:lpstr>Segoe UI Light</vt:lpstr>
      <vt:lpstr>Segoe UI Semibold</vt:lpstr>
      <vt:lpstr>Tahoma</vt:lpstr>
      <vt:lpstr>Times New Roman</vt:lpstr>
      <vt:lpstr>Тема Office</vt:lpstr>
      <vt:lpstr>Министерство науки и высшего образования Российской Федерации Федеральное государственное бюджетное образовательное учреждение высшего образования «Российский экономический университет имени Г.В. Плеханова» Московский приборостроительный техникум      Специальность 09.02.07 «Информационные систем и технологии»    </vt:lpstr>
      <vt:lpstr>СОДЕРЖАНИЕ</vt:lpstr>
      <vt:lpstr>ПК 11.1 Осуществлять сбор, обработку и анализ информации для проектирования баз данных</vt:lpstr>
      <vt:lpstr>Диаграмма прецедентов</vt:lpstr>
      <vt:lpstr>Создание рецепта</vt:lpstr>
      <vt:lpstr>Поиск рецепта</vt:lpstr>
      <vt:lpstr>Просмотр этапов рецепта</vt:lpstr>
      <vt:lpstr>ПК 11.2 Проектировать базу данных на основе анализа предметной области</vt:lpstr>
      <vt:lpstr>Логическая схема базы БД</vt:lpstr>
      <vt:lpstr>Физическая схема базы БД</vt:lpstr>
      <vt:lpstr>ПК 11.3 Разрабатывать объекты базы данных в соответствии с результатами анализа предметной области</vt:lpstr>
      <vt:lpstr>Процедура</vt:lpstr>
      <vt:lpstr>Транзакция</vt:lpstr>
      <vt:lpstr>Использование встроенных объектов БД</vt:lpstr>
      <vt:lpstr>ПК 11.4 Реализовывать базу данных в конкретной системе управления базами данных</vt:lpstr>
      <vt:lpstr>PostgreSQL</vt:lpstr>
      <vt:lpstr>MySQL</vt:lpstr>
      <vt:lpstr>SQLite</vt:lpstr>
      <vt:lpstr>ПК 11.5 Администрировать базы данных</vt:lpstr>
      <vt:lpstr>Архитектурная  схема</vt:lpstr>
      <vt:lpstr>Импорт</vt:lpstr>
      <vt:lpstr>Админ-панель</vt:lpstr>
      <vt:lpstr>ПК 11.6 Защищать информацию в базе данных с использованием технологии защиты информации.</vt:lpstr>
      <vt:lpstr>Разграничение доступа</vt:lpstr>
      <vt:lpstr>Хэширование данных</vt:lpstr>
      <vt:lpstr>Демонстрация работы</vt:lpstr>
      <vt:lpstr>СПАСИБО!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2024-12-22T17:44:32Z</dcterms:created>
  <dcterms:modified xsi:type="dcterms:W3CDTF">2024-12-23T07:24:07Z</dcterms:modified>
</cp:coreProperties>
</file>